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4" r:id="rId1"/>
  </p:sldMasterIdLst>
  <p:sldIdLst>
    <p:sldId id="256" r:id="rId2"/>
    <p:sldId id="277" r:id="rId3"/>
    <p:sldId id="257" r:id="rId4"/>
    <p:sldId id="276" r:id="rId5"/>
    <p:sldId id="278" r:id="rId6"/>
    <p:sldId id="279" r:id="rId7"/>
    <p:sldId id="280" r:id="rId8"/>
    <p:sldId id="272" r:id="rId9"/>
    <p:sldId id="273" r:id="rId10"/>
    <p:sldId id="274" r:id="rId11"/>
    <p:sldId id="281" r:id="rId12"/>
    <p:sldId id="282" r:id="rId13"/>
    <p:sldId id="283" r:id="rId14"/>
    <p:sldId id="284" r:id="rId15"/>
    <p:sldId id="262" r:id="rId16"/>
  </p:sldIdLst>
  <p:sldSz cx="9144000" cy="6858000" type="screen4x3"/>
  <p:notesSz cx="6858000" cy="9144000"/>
  <p:defaultTextStyle>
    <a:defPPr>
      <a:defRPr lang="ro-RO"/>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C9292"/>
    <a:srgbClr val="FF7D7D"/>
    <a:srgbClr val="FF00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48" autoAdjust="0"/>
    <p:restoredTop sz="94676" autoAdjust="0"/>
  </p:normalViewPr>
  <p:slideViewPr>
    <p:cSldViewPr>
      <p:cViewPr varScale="1">
        <p:scale>
          <a:sx n="65" d="100"/>
          <a:sy n="65" d="100"/>
        </p:scale>
        <p:origin x="-1446" y="-10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ound Diagonal Corner Rectangle 6"/>
          <p:cNvSpPr/>
          <p:nvPr/>
        </p:nvSpPr>
        <p:spPr>
          <a:xfrm>
            <a:off x="164592" y="146304"/>
            <a:ext cx="8814816" cy="2505456"/>
          </a:xfrm>
          <a:prstGeom prst="round2DiagRect">
            <a:avLst>
              <a:gd name="adj1" fmla="val 11807"/>
              <a:gd name="adj2" fmla="val 0"/>
            </a:avLst>
          </a:prstGeom>
          <a:solidFill>
            <a:schemeClr val="bg2">
              <a:tint val="85000"/>
              <a:shade val="90000"/>
              <a:satMod val="150000"/>
              <a:alpha val="65000"/>
            </a:schemeClr>
          </a:solidFill>
          <a:ln w="11000" cap="rnd" cmpd="sng" algn="ctr">
            <a:solidFill>
              <a:schemeClr val="bg2">
                <a:tint val="78000"/>
                <a:satMod val="180000"/>
                <a:alpha val="88000"/>
              </a:schemeClr>
            </a:solidFill>
            <a:prstDash val="solid"/>
          </a:ln>
          <a:effectLst>
            <a:innerShdw blurRad="114300">
              <a:srgbClr val="000000">
                <a:alpha val="100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Title 7"/>
          <p:cNvSpPr>
            <a:spLocks noGrp="1"/>
          </p:cNvSpPr>
          <p:nvPr>
            <p:ph type="ctrTitle"/>
          </p:nvPr>
        </p:nvSpPr>
        <p:spPr>
          <a:xfrm>
            <a:off x="464234" y="381001"/>
            <a:ext cx="8229600" cy="2209800"/>
          </a:xfrm>
        </p:spPr>
        <p:txBody>
          <a:bodyPr lIns="45720" rIns="228600" anchor="b">
            <a:normAutofit/>
          </a:bodyPr>
          <a:lstStyle>
            <a:lvl1pPr marL="0" algn="r">
              <a:defRPr sz="4800"/>
            </a:lvl1pPr>
            <a:extLst/>
          </a:lstStyle>
          <a:p>
            <a:r>
              <a:rPr kumimoji="0" lang="en-US" smtClean="0"/>
              <a:t>Click to edit Master title style</a:t>
            </a:r>
            <a:endParaRPr kumimoji="0" lang="en-US"/>
          </a:p>
        </p:txBody>
      </p:sp>
      <p:sp>
        <p:nvSpPr>
          <p:cNvPr id="9" name="Subtitle 8"/>
          <p:cNvSpPr>
            <a:spLocks noGrp="1"/>
          </p:cNvSpPr>
          <p:nvPr>
            <p:ph type="subTitle" idx="1"/>
          </p:nvPr>
        </p:nvSpPr>
        <p:spPr>
          <a:xfrm>
            <a:off x="2133600" y="2819400"/>
            <a:ext cx="6560234" cy="1752600"/>
          </a:xfrm>
        </p:spPr>
        <p:txBody>
          <a:bodyPr lIns="45720" rIns="246888"/>
          <a:lstStyle>
            <a:lvl1pPr marL="0" indent="0" algn="r">
              <a:spcBef>
                <a:spcPts val="0"/>
              </a:spcBef>
              <a:buNone/>
              <a:defRPr>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sp>
        <p:nvSpPr>
          <p:cNvPr id="10" name="Date Placeholder 9"/>
          <p:cNvSpPr>
            <a:spLocks noGrp="1"/>
          </p:cNvSpPr>
          <p:nvPr>
            <p:ph type="dt" sz="half" idx="10"/>
          </p:nvPr>
        </p:nvSpPr>
        <p:spPr>
          <a:xfrm>
            <a:off x="5562600" y="6509004"/>
            <a:ext cx="3002280" cy="274320"/>
          </a:xfrm>
        </p:spPr>
        <p:txBody>
          <a:bodyPr vert="horz" rtlCol="0"/>
          <a:lstStyle>
            <a:extLst/>
          </a:lstStyle>
          <a:p>
            <a:pPr>
              <a:defRPr/>
            </a:pPr>
            <a:endParaRPr lang="ro-RO" altLang="en-US"/>
          </a:p>
        </p:txBody>
      </p:sp>
      <p:sp>
        <p:nvSpPr>
          <p:cNvPr id="11" name="Slide Number Placeholder 10"/>
          <p:cNvSpPr>
            <a:spLocks noGrp="1"/>
          </p:cNvSpPr>
          <p:nvPr>
            <p:ph type="sldNum" sz="quarter" idx="11"/>
          </p:nvPr>
        </p:nvSpPr>
        <p:spPr>
          <a:xfrm>
            <a:off x="8638952" y="6509004"/>
            <a:ext cx="464288" cy="274320"/>
          </a:xfrm>
        </p:spPr>
        <p:txBody>
          <a:bodyPr vert="horz" rtlCol="0"/>
          <a:lstStyle>
            <a:lvl1pPr>
              <a:defRPr>
                <a:solidFill>
                  <a:schemeClr val="tx2">
                    <a:shade val="90000"/>
                  </a:schemeClr>
                </a:solidFill>
              </a:defRPr>
            </a:lvl1pPr>
            <a:extLst/>
          </a:lstStyle>
          <a:p>
            <a:pPr>
              <a:defRPr/>
            </a:pPr>
            <a:fld id="{C23B5DB8-1D10-4A87-8DFD-98B2A47521BD}" type="slidenum">
              <a:rPr lang="ro-RO" altLang="en-US" smtClean="0"/>
              <a:pPr>
                <a:defRPr/>
              </a:pPr>
              <a:t>‹#›</a:t>
            </a:fld>
            <a:endParaRPr lang="ro-RO" altLang="en-US"/>
          </a:p>
        </p:txBody>
      </p:sp>
      <p:sp>
        <p:nvSpPr>
          <p:cNvPr id="12" name="Footer Placeholder 11"/>
          <p:cNvSpPr>
            <a:spLocks noGrp="1"/>
          </p:cNvSpPr>
          <p:nvPr>
            <p:ph type="ftr" sz="quarter" idx="12"/>
          </p:nvPr>
        </p:nvSpPr>
        <p:spPr>
          <a:xfrm>
            <a:off x="1600200" y="6509004"/>
            <a:ext cx="3907464" cy="274320"/>
          </a:xfrm>
        </p:spPr>
        <p:txBody>
          <a:bodyPr vert="horz" rtlCol="0"/>
          <a:lstStyle>
            <a:extLst/>
          </a:lstStyle>
          <a:p>
            <a:pPr>
              <a:defRPr/>
            </a:pPr>
            <a:endParaRPr lang="ro-RO"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pPr>
              <a:defRPr/>
            </a:pPr>
            <a:endParaRPr lang="ro-RO" altLang="en-US"/>
          </a:p>
        </p:txBody>
      </p:sp>
      <p:sp>
        <p:nvSpPr>
          <p:cNvPr id="5" name="Footer Placeholder 4"/>
          <p:cNvSpPr>
            <a:spLocks noGrp="1"/>
          </p:cNvSpPr>
          <p:nvPr>
            <p:ph type="ftr" sz="quarter" idx="11"/>
          </p:nvPr>
        </p:nvSpPr>
        <p:spPr/>
        <p:txBody>
          <a:bodyPr/>
          <a:lstStyle>
            <a:extLst/>
          </a:lstStyle>
          <a:p>
            <a:pPr>
              <a:defRPr/>
            </a:pPr>
            <a:endParaRPr lang="ro-RO" altLang="en-US"/>
          </a:p>
        </p:txBody>
      </p:sp>
      <p:sp>
        <p:nvSpPr>
          <p:cNvPr id="6" name="Slide Number Placeholder 5"/>
          <p:cNvSpPr>
            <a:spLocks noGrp="1"/>
          </p:cNvSpPr>
          <p:nvPr>
            <p:ph type="sldNum" sz="quarter" idx="12"/>
          </p:nvPr>
        </p:nvSpPr>
        <p:spPr/>
        <p:txBody>
          <a:bodyPr/>
          <a:lstStyle>
            <a:extLst/>
          </a:lstStyle>
          <a:p>
            <a:pPr>
              <a:defRPr/>
            </a:pPr>
            <a:fld id="{116E35A9-99E5-4BF2-9F4B-2E02C9F98BA0}" type="slidenum">
              <a:rPr lang="ro-RO" altLang="en-US" smtClean="0"/>
              <a:pPr>
                <a:defRPr/>
              </a:pPr>
              <a:t>‹#›</a:t>
            </a:fld>
            <a:endParaRPr lang="ro-RO"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lvl1pPr algn="l">
              <a:defRPr/>
            </a:lvl1pPr>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pPr>
              <a:defRPr/>
            </a:pPr>
            <a:endParaRPr lang="ro-RO" altLang="en-US"/>
          </a:p>
        </p:txBody>
      </p:sp>
      <p:sp>
        <p:nvSpPr>
          <p:cNvPr id="5" name="Footer Placeholder 4"/>
          <p:cNvSpPr>
            <a:spLocks noGrp="1"/>
          </p:cNvSpPr>
          <p:nvPr>
            <p:ph type="ftr" sz="quarter" idx="11"/>
          </p:nvPr>
        </p:nvSpPr>
        <p:spPr/>
        <p:txBody>
          <a:bodyPr/>
          <a:lstStyle>
            <a:extLst/>
          </a:lstStyle>
          <a:p>
            <a:pPr>
              <a:defRPr/>
            </a:pPr>
            <a:endParaRPr lang="ro-RO" altLang="en-US"/>
          </a:p>
        </p:txBody>
      </p:sp>
      <p:sp>
        <p:nvSpPr>
          <p:cNvPr id="6" name="Slide Number Placeholder 5"/>
          <p:cNvSpPr>
            <a:spLocks noGrp="1"/>
          </p:cNvSpPr>
          <p:nvPr>
            <p:ph type="sldNum" sz="quarter" idx="12"/>
          </p:nvPr>
        </p:nvSpPr>
        <p:spPr/>
        <p:txBody>
          <a:bodyPr/>
          <a:lstStyle>
            <a:extLst/>
          </a:lstStyle>
          <a:p>
            <a:pPr>
              <a:defRPr/>
            </a:pPr>
            <a:fld id="{D7574B8D-18D1-4C94-ADE0-46C7850D5723}" type="slidenum">
              <a:rPr lang="ro-RO" altLang="en-US" smtClean="0"/>
              <a:pPr>
                <a:defRPr/>
              </a:pPr>
              <a:t>‹#›</a:t>
            </a:fld>
            <a:endParaRPr lang="ro-RO"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7" name="Rectangle 6"/>
          <p:cNvSpPr/>
          <p:nvPr/>
        </p:nvSpPr>
        <p:spPr>
          <a:xfrm>
            <a:off x="588392" y="1424588"/>
            <a:ext cx="800100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pPr>
              <a:defRPr/>
            </a:pPr>
            <a:endParaRPr lang="ro-RO" altLang="en-US"/>
          </a:p>
        </p:txBody>
      </p:sp>
      <p:sp>
        <p:nvSpPr>
          <p:cNvPr id="5" name="Footer Placeholder 4"/>
          <p:cNvSpPr>
            <a:spLocks noGrp="1"/>
          </p:cNvSpPr>
          <p:nvPr>
            <p:ph type="ftr" sz="quarter" idx="11"/>
          </p:nvPr>
        </p:nvSpPr>
        <p:spPr/>
        <p:txBody>
          <a:bodyPr/>
          <a:lstStyle>
            <a:extLst/>
          </a:lstStyle>
          <a:p>
            <a:pPr>
              <a:defRPr/>
            </a:pPr>
            <a:endParaRPr lang="ro-RO" altLang="en-US"/>
          </a:p>
        </p:txBody>
      </p:sp>
      <p:sp>
        <p:nvSpPr>
          <p:cNvPr id="6" name="Slide Number Placeholder 5"/>
          <p:cNvSpPr>
            <a:spLocks noGrp="1"/>
          </p:cNvSpPr>
          <p:nvPr>
            <p:ph type="sldNum" sz="quarter" idx="12"/>
          </p:nvPr>
        </p:nvSpPr>
        <p:spPr/>
        <p:txBody>
          <a:bodyPr/>
          <a:lstStyle>
            <a:extLst/>
          </a:lstStyle>
          <a:p>
            <a:pPr>
              <a:defRPr/>
            </a:pPr>
            <a:fld id="{F3F23465-951E-4133-A4B0-6D88A2900FC9}" type="slidenum">
              <a:rPr lang="ro-RO" altLang="en-US" smtClean="0"/>
              <a:pPr>
                <a:defRPr/>
              </a:pPr>
              <a:t>‹#›</a:t>
            </a:fld>
            <a:endParaRPr lang="ro-RO"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2"/>
      </p:bgRef>
    </p:bg>
    <p:spTree>
      <p:nvGrpSpPr>
        <p:cNvPr id="1" name=""/>
        <p:cNvGrpSpPr/>
        <p:nvPr/>
      </p:nvGrpSpPr>
      <p:grpSpPr>
        <a:xfrm>
          <a:off x="0" y="0"/>
          <a:ext cx="0" cy="0"/>
          <a:chOff x="0" y="0"/>
          <a:chExt cx="0" cy="0"/>
        </a:xfrm>
      </p:grpSpPr>
      <p:sp>
        <p:nvSpPr>
          <p:cNvPr id="7" name="Rectangle 6"/>
          <p:cNvSpPr/>
          <p:nvPr/>
        </p:nvSpPr>
        <p:spPr>
          <a:xfrm>
            <a:off x="1000128" y="3267456"/>
            <a:ext cx="740664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le 1"/>
          <p:cNvSpPr>
            <a:spLocks noGrp="1"/>
          </p:cNvSpPr>
          <p:nvPr>
            <p:ph type="title"/>
          </p:nvPr>
        </p:nvSpPr>
        <p:spPr>
          <a:xfrm>
            <a:off x="722376" y="498230"/>
            <a:ext cx="7772400" cy="2731008"/>
          </a:xfrm>
        </p:spPr>
        <p:txBody>
          <a:bodyPr rIns="100584"/>
          <a:lstStyle>
            <a:lvl1pPr algn="r">
              <a:buNone/>
              <a:defRPr sz="4000" b="1" cap="none">
                <a:solidFill>
                  <a:schemeClr val="accent1">
                    <a:tint val="95000"/>
                    <a:satMod val="200000"/>
                  </a:schemeClr>
                </a:solidFill>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722313" y="3287713"/>
            <a:ext cx="7772400" cy="1509712"/>
          </a:xfrm>
        </p:spPr>
        <p:txBody>
          <a:bodyPr rIns="128016" anchor="t"/>
          <a:lstStyle>
            <a:lvl1pPr marL="0" indent="0" algn="r">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8" name="Date Placeholder 7"/>
          <p:cNvSpPr>
            <a:spLocks noGrp="1"/>
          </p:cNvSpPr>
          <p:nvPr>
            <p:ph type="dt" sz="half" idx="10"/>
          </p:nvPr>
        </p:nvSpPr>
        <p:spPr>
          <a:xfrm>
            <a:off x="5562600" y="6513670"/>
            <a:ext cx="3002280" cy="274320"/>
          </a:xfrm>
        </p:spPr>
        <p:txBody>
          <a:bodyPr vert="horz" rtlCol="0"/>
          <a:lstStyle>
            <a:extLst/>
          </a:lstStyle>
          <a:p>
            <a:pPr>
              <a:defRPr/>
            </a:pPr>
            <a:endParaRPr lang="ro-RO" altLang="en-US"/>
          </a:p>
        </p:txBody>
      </p:sp>
      <p:sp>
        <p:nvSpPr>
          <p:cNvPr id="9" name="Slide Number Placeholder 8"/>
          <p:cNvSpPr>
            <a:spLocks noGrp="1"/>
          </p:cNvSpPr>
          <p:nvPr>
            <p:ph type="sldNum" sz="quarter" idx="11"/>
          </p:nvPr>
        </p:nvSpPr>
        <p:spPr>
          <a:xfrm>
            <a:off x="8638952" y="6513670"/>
            <a:ext cx="464288" cy="274320"/>
          </a:xfrm>
        </p:spPr>
        <p:txBody>
          <a:bodyPr vert="horz" rtlCol="0"/>
          <a:lstStyle>
            <a:lvl1pPr>
              <a:defRPr>
                <a:solidFill>
                  <a:schemeClr val="tx2">
                    <a:shade val="90000"/>
                  </a:schemeClr>
                </a:solidFill>
              </a:defRPr>
            </a:lvl1pPr>
            <a:extLst/>
          </a:lstStyle>
          <a:p>
            <a:pPr>
              <a:defRPr/>
            </a:pPr>
            <a:fld id="{4E3641AB-4519-4F24-8E1B-909CDC1BAF26}" type="slidenum">
              <a:rPr lang="ro-RO" altLang="en-US" smtClean="0"/>
              <a:pPr>
                <a:defRPr/>
              </a:pPr>
              <a:t>‹#›</a:t>
            </a:fld>
            <a:endParaRPr lang="ro-RO" altLang="en-US"/>
          </a:p>
        </p:txBody>
      </p:sp>
      <p:sp>
        <p:nvSpPr>
          <p:cNvPr id="10" name="Footer Placeholder 9"/>
          <p:cNvSpPr>
            <a:spLocks noGrp="1"/>
          </p:cNvSpPr>
          <p:nvPr>
            <p:ph type="ftr" sz="quarter" idx="12"/>
          </p:nvPr>
        </p:nvSpPr>
        <p:spPr>
          <a:xfrm>
            <a:off x="1600200" y="6513670"/>
            <a:ext cx="3907464" cy="274320"/>
          </a:xfrm>
        </p:spPr>
        <p:txBody>
          <a:bodyPr vert="horz" rtlCol="0"/>
          <a:lstStyle>
            <a:extLst/>
          </a:lstStyle>
          <a:p>
            <a:pPr>
              <a:defRPr/>
            </a:pPr>
            <a:endParaRPr lang="ro-RO" alt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645920"/>
            <a:ext cx="4038600" cy="452628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645920"/>
            <a:ext cx="4038600" cy="452628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pPr>
              <a:defRPr/>
            </a:pPr>
            <a:endParaRPr lang="ro-RO" altLang="en-US"/>
          </a:p>
        </p:txBody>
      </p:sp>
      <p:sp>
        <p:nvSpPr>
          <p:cNvPr id="6" name="Footer Placeholder 5"/>
          <p:cNvSpPr>
            <a:spLocks noGrp="1"/>
          </p:cNvSpPr>
          <p:nvPr>
            <p:ph type="ftr" sz="quarter" idx="11"/>
          </p:nvPr>
        </p:nvSpPr>
        <p:spPr/>
        <p:txBody>
          <a:bodyPr/>
          <a:lstStyle>
            <a:extLst/>
          </a:lstStyle>
          <a:p>
            <a:pPr>
              <a:defRPr/>
            </a:pPr>
            <a:endParaRPr lang="ro-RO" altLang="en-US"/>
          </a:p>
        </p:txBody>
      </p:sp>
      <p:sp>
        <p:nvSpPr>
          <p:cNvPr id="7" name="Slide Number Placeholder 6"/>
          <p:cNvSpPr>
            <a:spLocks noGrp="1"/>
          </p:cNvSpPr>
          <p:nvPr>
            <p:ph type="sldNum" sz="quarter" idx="12"/>
          </p:nvPr>
        </p:nvSpPr>
        <p:spPr>
          <a:xfrm>
            <a:off x="8641080" y="6514568"/>
            <a:ext cx="464288" cy="274320"/>
          </a:xfrm>
        </p:spPr>
        <p:txBody>
          <a:bodyPr/>
          <a:lstStyle>
            <a:extLst/>
          </a:lstStyle>
          <a:p>
            <a:pPr>
              <a:defRPr/>
            </a:pPr>
            <a:fld id="{BEAB16E9-717D-4EC5-ACC5-0EB862FBEF7A}" type="slidenum">
              <a:rPr lang="ro-RO" altLang="en-US" smtClean="0"/>
              <a:pPr>
                <a:defRPr/>
              </a:pPr>
              <a:t>‹#›</a:t>
            </a:fld>
            <a:endParaRPr lang="ro-RO" altLang="en-US"/>
          </a:p>
        </p:txBody>
      </p:sp>
      <p:sp>
        <p:nvSpPr>
          <p:cNvPr id="10" name="Rectangle 9"/>
          <p:cNvSpPr/>
          <p:nvPr/>
        </p:nvSpPr>
        <p:spPr>
          <a:xfrm>
            <a:off x="588392" y="1424588"/>
            <a:ext cx="800100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Rectangle 9"/>
          <p:cNvSpPr/>
          <p:nvPr/>
        </p:nvSpPr>
        <p:spPr>
          <a:xfrm>
            <a:off x="616744" y="2165216"/>
            <a:ext cx="374904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b"/>
          <a:lstStyle>
            <a:extLst/>
          </a:lstStyle>
          <a:p>
            <a:pPr algn="ctr" eaLnBrk="1" latinLnBrk="0" hangingPunct="1"/>
            <a:endParaRPr kumimoji="0" lang="en-US"/>
          </a:p>
        </p:txBody>
      </p:sp>
      <p:sp>
        <p:nvSpPr>
          <p:cNvPr id="11" name="Rectangle 10"/>
          <p:cNvSpPr/>
          <p:nvPr/>
        </p:nvSpPr>
        <p:spPr>
          <a:xfrm>
            <a:off x="4800600" y="2165216"/>
            <a:ext cx="374904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b"/>
          <a:lstStyle>
            <a:extLst/>
          </a:lstStyle>
          <a:p>
            <a:pPr algn="ctr" eaLnBrk="1" latinLnBrk="0" hangingPunct="1"/>
            <a:endParaRPr kumimoji="0" lang="en-US"/>
          </a:p>
        </p:txBody>
      </p:sp>
      <p:sp>
        <p:nvSpPr>
          <p:cNvPr id="2" name="Title 1"/>
          <p:cNvSpPr>
            <a:spLocks noGrp="1"/>
          </p:cNvSpPr>
          <p:nvPr>
            <p:ph type="title"/>
          </p:nvPr>
        </p:nvSpPr>
        <p:spPr>
          <a:xfrm>
            <a:off x="457200" y="251948"/>
            <a:ext cx="8229600" cy="1143000"/>
          </a:xfrm>
        </p:spPr>
        <p:txBody>
          <a:bodyPr anchor="b"/>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535113"/>
            <a:ext cx="4040188" cy="639762"/>
          </a:xfrm>
        </p:spPr>
        <p:txBody>
          <a:bodyPr anchor="b">
            <a:noAutofit/>
          </a:bodyPr>
          <a:lstStyle>
            <a:lvl1pPr marL="91440" indent="0" algn="l">
              <a:spcBef>
                <a:spcPts val="0"/>
              </a:spcBef>
              <a:buNone/>
              <a:defRPr sz="2200" b="0" cap="all" baseline="0"/>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535113"/>
            <a:ext cx="4041775" cy="639762"/>
          </a:xfrm>
        </p:spPr>
        <p:txBody>
          <a:bodyPr anchor="b">
            <a:noAutofit/>
          </a:bodyPr>
          <a:lstStyle>
            <a:lvl1pPr marL="91440" indent="0" algn="l">
              <a:spcBef>
                <a:spcPts val="0"/>
              </a:spcBef>
              <a:buNone/>
              <a:defRPr sz="2200" b="0" cap="all" baseline="0"/>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362200"/>
            <a:ext cx="4040188" cy="3941763"/>
          </a:xfrm>
        </p:spPr>
        <p:txBody>
          <a:bodyPr lIns="91440"/>
          <a:lstStyle>
            <a:lvl1pPr>
              <a:defRPr sz="22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362200"/>
            <a:ext cx="4041775" cy="3941763"/>
          </a:xfrm>
        </p:spPr>
        <p:txBody>
          <a:bodyPr/>
          <a:lstStyle>
            <a:lvl1pPr>
              <a:defRPr sz="22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pPr>
              <a:defRPr/>
            </a:pPr>
            <a:endParaRPr lang="ro-RO" altLang="en-US"/>
          </a:p>
        </p:txBody>
      </p:sp>
      <p:sp>
        <p:nvSpPr>
          <p:cNvPr id="8" name="Footer Placeholder 7"/>
          <p:cNvSpPr>
            <a:spLocks noGrp="1"/>
          </p:cNvSpPr>
          <p:nvPr>
            <p:ph type="ftr" sz="quarter" idx="11"/>
          </p:nvPr>
        </p:nvSpPr>
        <p:spPr/>
        <p:txBody>
          <a:bodyPr/>
          <a:lstStyle>
            <a:extLst/>
          </a:lstStyle>
          <a:p>
            <a:pPr>
              <a:defRPr/>
            </a:pPr>
            <a:endParaRPr lang="ro-RO" altLang="en-US"/>
          </a:p>
        </p:txBody>
      </p:sp>
      <p:sp>
        <p:nvSpPr>
          <p:cNvPr id="9" name="Slide Number Placeholder 8"/>
          <p:cNvSpPr>
            <a:spLocks noGrp="1"/>
          </p:cNvSpPr>
          <p:nvPr>
            <p:ph type="sldNum" sz="quarter" idx="12"/>
          </p:nvPr>
        </p:nvSpPr>
        <p:spPr>
          <a:xfrm>
            <a:off x="8641080" y="6514568"/>
            <a:ext cx="464288" cy="274320"/>
          </a:xfrm>
        </p:spPr>
        <p:txBody>
          <a:bodyPr/>
          <a:lstStyle>
            <a:extLst/>
          </a:lstStyle>
          <a:p>
            <a:pPr>
              <a:defRPr/>
            </a:pPr>
            <a:fld id="{E6EEC799-A395-49D5-85B3-0D18831BF1E7}" type="slidenum">
              <a:rPr lang="ro-RO" altLang="en-US" smtClean="0"/>
              <a:pPr>
                <a:defRPr/>
              </a:pPr>
              <a:t>‹#›</a:t>
            </a:fld>
            <a:endParaRPr lang="ro-RO"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53218"/>
            <a:ext cx="8229600" cy="1143000"/>
          </a:xfrm>
        </p:spPr>
        <p:txBody>
          <a:bodyPr/>
          <a:lstStyle>
            <a:extLst/>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extLst/>
          </a:lstStyle>
          <a:p>
            <a:pPr>
              <a:defRPr/>
            </a:pPr>
            <a:endParaRPr lang="ro-RO" altLang="en-US"/>
          </a:p>
        </p:txBody>
      </p:sp>
      <p:sp>
        <p:nvSpPr>
          <p:cNvPr id="4" name="Footer Placeholder 3"/>
          <p:cNvSpPr>
            <a:spLocks noGrp="1"/>
          </p:cNvSpPr>
          <p:nvPr>
            <p:ph type="ftr" sz="quarter" idx="11"/>
          </p:nvPr>
        </p:nvSpPr>
        <p:spPr/>
        <p:txBody>
          <a:bodyPr/>
          <a:lstStyle>
            <a:extLst/>
          </a:lstStyle>
          <a:p>
            <a:pPr>
              <a:defRPr/>
            </a:pPr>
            <a:endParaRPr lang="ro-RO" altLang="en-US"/>
          </a:p>
        </p:txBody>
      </p:sp>
      <p:sp>
        <p:nvSpPr>
          <p:cNvPr id="5" name="Slide Number Placeholder 4"/>
          <p:cNvSpPr>
            <a:spLocks noGrp="1"/>
          </p:cNvSpPr>
          <p:nvPr>
            <p:ph type="sldNum" sz="quarter" idx="12"/>
          </p:nvPr>
        </p:nvSpPr>
        <p:spPr/>
        <p:txBody>
          <a:bodyPr/>
          <a:lstStyle>
            <a:extLst/>
          </a:lstStyle>
          <a:p>
            <a:pPr>
              <a:defRPr/>
            </a:pPr>
            <a:fld id="{B0A8125A-228A-4E69-B167-51C026C86DC9}" type="slidenum">
              <a:rPr lang="ro-RO" altLang="en-US" smtClean="0"/>
              <a:pPr>
                <a:defRPr/>
              </a:pPr>
              <a:t>‹#›</a:t>
            </a:fld>
            <a:endParaRPr lang="ro-RO" altLang="en-US"/>
          </a:p>
        </p:txBody>
      </p:sp>
      <p:sp>
        <p:nvSpPr>
          <p:cNvPr id="7" name="Rectangle 6"/>
          <p:cNvSpPr/>
          <p:nvPr/>
        </p:nvSpPr>
        <p:spPr>
          <a:xfrm>
            <a:off x="588392" y="1424588"/>
            <a:ext cx="800100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extLst/>
          </a:lstStyle>
          <a:p>
            <a:pPr>
              <a:defRPr/>
            </a:pPr>
            <a:endParaRPr lang="ro-RO" altLang="en-US"/>
          </a:p>
        </p:txBody>
      </p:sp>
      <p:sp>
        <p:nvSpPr>
          <p:cNvPr id="3" name="Footer Placeholder 2"/>
          <p:cNvSpPr>
            <a:spLocks noGrp="1"/>
          </p:cNvSpPr>
          <p:nvPr>
            <p:ph type="ftr" sz="quarter" idx="11"/>
          </p:nvPr>
        </p:nvSpPr>
        <p:spPr/>
        <p:txBody>
          <a:bodyPr/>
          <a:lstStyle>
            <a:extLst/>
          </a:lstStyle>
          <a:p>
            <a:pPr>
              <a:defRPr/>
            </a:pPr>
            <a:endParaRPr lang="ro-RO" altLang="en-US"/>
          </a:p>
        </p:txBody>
      </p:sp>
      <p:sp>
        <p:nvSpPr>
          <p:cNvPr id="4" name="Slide Number Placeholder 3"/>
          <p:cNvSpPr>
            <a:spLocks noGrp="1"/>
          </p:cNvSpPr>
          <p:nvPr>
            <p:ph type="sldNum" sz="quarter" idx="12"/>
          </p:nvPr>
        </p:nvSpPr>
        <p:spPr/>
        <p:txBody>
          <a:bodyPr/>
          <a:lstStyle>
            <a:extLst/>
          </a:lstStyle>
          <a:p>
            <a:pPr>
              <a:defRPr/>
            </a:pPr>
            <a:fld id="{DFA429C5-F20A-431D-AE72-D277BAF8966D}" type="slidenum">
              <a:rPr lang="ro-RO" altLang="en-US" smtClean="0"/>
              <a:pPr>
                <a:defRPr/>
              </a:pPr>
              <a:t>‹#›</a:t>
            </a:fld>
            <a:endParaRPr lang="ro-RO"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1">
        <a:schemeClr val="bg2"/>
      </p:bgRef>
    </p:bg>
    <p:spTree>
      <p:nvGrpSpPr>
        <p:cNvPr id="1" name=""/>
        <p:cNvGrpSpPr/>
        <p:nvPr/>
      </p:nvGrpSpPr>
      <p:grpSpPr>
        <a:xfrm>
          <a:off x="0" y="0"/>
          <a:ext cx="0" cy="0"/>
          <a:chOff x="0" y="0"/>
          <a:chExt cx="0" cy="0"/>
        </a:xfrm>
      </p:grpSpPr>
      <p:sp>
        <p:nvSpPr>
          <p:cNvPr id="8" name="Rectangle 7"/>
          <p:cNvSpPr/>
          <p:nvPr/>
        </p:nvSpPr>
        <p:spPr>
          <a:xfrm>
            <a:off x="5057552" y="1057656"/>
            <a:ext cx="374904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le 1"/>
          <p:cNvSpPr>
            <a:spLocks noGrp="1"/>
          </p:cNvSpPr>
          <p:nvPr>
            <p:ph type="title"/>
          </p:nvPr>
        </p:nvSpPr>
        <p:spPr>
          <a:xfrm>
            <a:off x="4963136" y="304800"/>
            <a:ext cx="3931920" cy="762000"/>
          </a:xfrm>
        </p:spPr>
        <p:txBody>
          <a:bodyPr anchor="b"/>
          <a:lstStyle>
            <a:lvl1pPr marL="0" algn="r">
              <a:buNone/>
              <a:defRPr sz="2000" b="1"/>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963136" y="1107560"/>
            <a:ext cx="3931920" cy="1066800"/>
          </a:xfrm>
        </p:spPr>
        <p:txBody>
          <a:bodyPr/>
          <a:lstStyle>
            <a:lvl1pPr marL="0" indent="0" algn="r">
              <a:spcBef>
                <a:spcPts val="0"/>
              </a:spcBef>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228600" y="2209800"/>
            <a:ext cx="8666456" cy="3977640"/>
          </a:xfrm>
        </p:spPr>
        <p:txBody>
          <a:bodyPr/>
          <a:lstStyle>
            <a:lvl1pPr marL="292608">
              <a:defRPr sz="3200"/>
            </a:lvl1pPr>
            <a:lvl2pPr marL="594360">
              <a:defRPr sz="2800"/>
            </a:lvl2pPr>
            <a:lvl3pPr marL="822960">
              <a:defRPr sz="2400"/>
            </a:lvl3pPr>
            <a:lvl4pPr marL="1051560">
              <a:defRPr sz="2000"/>
            </a:lvl4pPr>
            <a:lvl5pPr marL="1261872">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9" name="Date Placeholder 8"/>
          <p:cNvSpPr>
            <a:spLocks noGrp="1"/>
          </p:cNvSpPr>
          <p:nvPr>
            <p:ph type="dt" sz="half" idx="10"/>
          </p:nvPr>
        </p:nvSpPr>
        <p:spPr>
          <a:xfrm>
            <a:off x="5562600" y="6513670"/>
            <a:ext cx="3002280" cy="274320"/>
          </a:xfrm>
        </p:spPr>
        <p:txBody>
          <a:bodyPr vert="horz" rtlCol="0"/>
          <a:lstStyle>
            <a:extLst/>
          </a:lstStyle>
          <a:p>
            <a:pPr>
              <a:defRPr/>
            </a:pPr>
            <a:endParaRPr lang="ro-RO" altLang="en-US"/>
          </a:p>
        </p:txBody>
      </p:sp>
      <p:sp>
        <p:nvSpPr>
          <p:cNvPr id="10" name="Slide Number Placeholder 9"/>
          <p:cNvSpPr>
            <a:spLocks noGrp="1"/>
          </p:cNvSpPr>
          <p:nvPr>
            <p:ph type="sldNum" sz="quarter" idx="11"/>
          </p:nvPr>
        </p:nvSpPr>
        <p:spPr>
          <a:xfrm>
            <a:off x="8638952" y="6513670"/>
            <a:ext cx="464288" cy="274320"/>
          </a:xfrm>
        </p:spPr>
        <p:txBody>
          <a:bodyPr vert="horz" rtlCol="0"/>
          <a:lstStyle>
            <a:lvl1pPr>
              <a:defRPr>
                <a:solidFill>
                  <a:schemeClr val="tx2">
                    <a:shade val="90000"/>
                  </a:schemeClr>
                </a:solidFill>
              </a:defRPr>
            </a:lvl1pPr>
            <a:extLst/>
          </a:lstStyle>
          <a:p>
            <a:pPr>
              <a:defRPr/>
            </a:pPr>
            <a:fld id="{DC781BD9-6D26-4C73-ABDD-48CEEF5209B8}" type="slidenum">
              <a:rPr lang="ro-RO" altLang="en-US" smtClean="0"/>
              <a:pPr>
                <a:defRPr/>
              </a:pPr>
              <a:t>‹#›</a:t>
            </a:fld>
            <a:endParaRPr lang="ro-RO" altLang="en-US"/>
          </a:p>
        </p:txBody>
      </p:sp>
      <p:sp>
        <p:nvSpPr>
          <p:cNvPr id="11" name="Footer Placeholder 10"/>
          <p:cNvSpPr>
            <a:spLocks noGrp="1"/>
          </p:cNvSpPr>
          <p:nvPr>
            <p:ph type="ftr" sz="quarter" idx="12"/>
          </p:nvPr>
        </p:nvSpPr>
        <p:spPr>
          <a:xfrm>
            <a:off x="1600200" y="6513670"/>
            <a:ext cx="3907464" cy="274320"/>
          </a:xfrm>
        </p:spPr>
        <p:txBody>
          <a:bodyPr vert="horz" rtlCol="0"/>
          <a:lstStyle>
            <a:extLst/>
          </a:lstStyle>
          <a:p>
            <a:pPr>
              <a:defRPr/>
            </a:pPr>
            <a:endParaRPr lang="ro-RO" altLang="en-US"/>
          </a:p>
        </p:txBody>
      </p:sp>
    </p:spTree>
  </p:cSld>
  <p:clrMapOvr>
    <a:overrideClrMapping bg1="dk1" tx1="lt1" bg2="dk2" tx2="lt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040443" y="4724400"/>
            <a:ext cx="5486400" cy="664536"/>
          </a:xfrm>
        </p:spPr>
        <p:txBody>
          <a:bodyPr anchor="b"/>
          <a:lstStyle>
            <a:lvl1pPr marL="0" algn="r">
              <a:buNone/>
              <a:defRPr sz="2000" b="1"/>
            </a:lvl1pPr>
            <a:extLst/>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3040443" y="5388936"/>
            <a:ext cx="5486400" cy="912255"/>
          </a:xfrm>
        </p:spPr>
        <p:txBody>
          <a:bodyPr/>
          <a:lstStyle>
            <a:lvl1pPr marL="0" indent="0" algn="r">
              <a:spcBef>
                <a:spcPts val="0"/>
              </a:spcBef>
              <a:buNone/>
              <a:defRPr sz="1400"/>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
        <p:nvSpPr>
          <p:cNvPr id="13" name="Picture Placeholder 12"/>
          <p:cNvSpPr>
            <a:spLocks noGrp="1"/>
          </p:cNvSpPr>
          <p:nvPr>
            <p:ph type="pic" idx="1"/>
          </p:nvPr>
        </p:nvSpPr>
        <p:spPr>
          <a:xfrm>
            <a:off x="304800" y="249864"/>
            <a:ext cx="8534400" cy="4343400"/>
          </a:xfrm>
          <a:prstGeom prst="round2DiagRect">
            <a:avLst>
              <a:gd name="adj1" fmla="val 11403"/>
              <a:gd name="adj2" fmla="val 0"/>
            </a:avLst>
          </a:prstGeom>
          <a:solidFill>
            <a:schemeClr val="bg2">
              <a:tint val="85000"/>
              <a:shade val="90000"/>
              <a:satMod val="150000"/>
              <a:alpha val="65000"/>
            </a:schemeClr>
          </a:solidFill>
          <a:ln w="11000" cap="rnd" cmpd="sng" algn="ctr">
            <a:solidFill>
              <a:schemeClr val="bg2">
                <a:tint val="78000"/>
                <a:satMod val="180000"/>
                <a:alpha val="88000"/>
              </a:schemeClr>
            </a:solidFill>
            <a:prstDash val="solid"/>
          </a:ln>
          <a:effectLst>
            <a:innerShdw blurRad="114300">
              <a:srgbClr val="000000">
                <a:alpha val="100000"/>
              </a:srgbClr>
            </a:innerShdw>
          </a:effectLst>
        </p:spPr>
        <p:style>
          <a:lnRef idx="3">
            <a:schemeClr val="lt1"/>
          </a:lnRef>
          <a:fillRef idx="1">
            <a:schemeClr val="accent1"/>
          </a:fillRef>
          <a:effectRef idx="1">
            <a:schemeClr val="accent1"/>
          </a:effectRef>
          <a:fontRef idx="minor">
            <a:schemeClr val="lt1"/>
          </a:fontRef>
        </p:style>
        <p:txBody>
          <a:bodyPr anchor="t"/>
          <a:lstStyle>
            <a:lvl1pPr indent="0">
              <a:buNone/>
              <a:defRPr sz="3200"/>
            </a:lvl1pPr>
            <a:extLst/>
          </a:lstStyle>
          <a:p>
            <a:pPr marL="0" algn="l" rtl="0" eaLnBrk="1" latinLnBrk="0" hangingPunct="1"/>
            <a:r>
              <a:rPr kumimoji="0" lang="en-US" smtClean="0">
                <a:solidFill>
                  <a:schemeClr val="lt1"/>
                </a:solidFill>
                <a:latin typeface="+mn-lt"/>
                <a:ea typeface="+mn-ea"/>
                <a:cs typeface="+mn-cs"/>
              </a:rPr>
              <a:t>Click icon to add picture</a:t>
            </a:r>
            <a:endParaRPr kumimoji="0" lang="en-US" dirty="0">
              <a:solidFill>
                <a:schemeClr val="lt1"/>
              </a:solidFill>
              <a:latin typeface="+mn-lt"/>
              <a:ea typeface="+mn-ea"/>
              <a:cs typeface="+mn-cs"/>
            </a:endParaRPr>
          </a:p>
        </p:txBody>
      </p:sp>
      <p:sp>
        <p:nvSpPr>
          <p:cNvPr id="8" name="Date Placeholder 7"/>
          <p:cNvSpPr>
            <a:spLocks noGrp="1"/>
          </p:cNvSpPr>
          <p:nvPr>
            <p:ph type="dt" sz="half" idx="10"/>
          </p:nvPr>
        </p:nvSpPr>
        <p:spPr>
          <a:xfrm>
            <a:off x="5562600" y="6509004"/>
            <a:ext cx="3002280" cy="274320"/>
          </a:xfrm>
        </p:spPr>
        <p:txBody>
          <a:bodyPr vert="horz" rtlCol="0"/>
          <a:lstStyle>
            <a:extLst/>
          </a:lstStyle>
          <a:p>
            <a:pPr>
              <a:defRPr/>
            </a:pPr>
            <a:endParaRPr lang="ro-RO" altLang="en-US"/>
          </a:p>
        </p:txBody>
      </p:sp>
      <p:sp>
        <p:nvSpPr>
          <p:cNvPr id="9" name="Slide Number Placeholder 8"/>
          <p:cNvSpPr>
            <a:spLocks noGrp="1"/>
          </p:cNvSpPr>
          <p:nvPr>
            <p:ph type="sldNum" sz="quarter" idx="11"/>
          </p:nvPr>
        </p:nvSpPr>
        <p:spPr>
          <a:xfrm>
            <a:off x="8638952" y="6509004"/>
            <a:ext cx="464288" cy="274320"/>
          </a:xfrm>
        </p:spPr>
        <p:txBody>
          <a:bodyPr vert="horz" rtlCol="0"/>
          <a:lstStyle>
            <a:lvl1pPr>
              <a:defRPr>
                <a:solidFill>
                  <a:schemeClr val="tx2">
                    <a:shade val="90000"/>
                  </a:schemeClr>
                </a:solidFill>
              </a:defRPr>
            </a:lvl1pPr>
            <a:extLst/>
          </a:lstStyle>
          <a:p>
            <a:pPr>
              <a:defRPr/>
            </a:pPr>
            <a:fld id="{94CC9E5F-9ACA-403E-824B-66212B8CDF6A}" type="slidenum">
              <a:rPr lang="ro-RO" altLang="en-US" smtClean="0"/>
              <a:pPr>
                <a:defRPr/>
              </a:pPr>
              <a:t>‹#›</a:t>
            </a:fld>
            <a:endParaRPr lang="ro-RO" altLang="en-US"/>
          </a:p>
        </p:txBody>
      </p:sp>
      <p:sp>
        <p:nvSpPr>
          <p:cNvPr id="10" name="Footer Placeholder 9"/>
          <p:cNvSpPr>
            <a:spLocks noGrp="1"/>
          </p:cNvSpPr>
          <p:nvPr>
            <p:ph type="ftr" sz="quarter" idx="12"/>
          </p:nvPr>
        </p:nvSpPr>
        <p:spPr>
          <a:xfrm>
            <a:off x="1600200" y="6509004"/>
            <a:ext cx="3907464" cy="274320"/>
          </a:xfrm>
        </p:spPr>
        <p:txBody>
          <a:bodyPr vert="horz" rtlCol="0"/>
          <a:lstStyle>
            <a:extLst/>
          </a:lstStyle>
          <a:p>
            <a:pPr>
              <a:defRPr/>
            </a:pPr>
            <a:endParaRPr lang="ro-RO"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Round Diagonal Corner Rectangle 6"/>
          <p:cNvSpPr/>
          <p:nvPr/>
        </p:nvSpPr>
        <p:spPr>
          <a:xfrm>
            <a:off x="164592" y="147085"/>
            <a:ext cx="8810846" cy="6565392"/>
          </a:xfrm>
          <a:prstGeom prst="round2DiagRect">
            <a:avLst>
              <a:gd name="adj1" fmla="val 11807"/>
              <a:gd name="adj2" fmla="val 0"/>
            </a:avLst>
          </a:prstGeom>
          <a:solidFill>
            <a:schemeClr val="bg2">
              <a:tint val="85000"/>
              <a:shade val="90000"/>
              <a:satMod val="150000"/>
              <a:alpha val="65000"/>
            </a:schemeClr>
          </a:solidFill>
          <a:ln w="11000" cap="rnd" cmpd="sng" algn="ctr">
            <a:solidFill>
              <a:schemeClr val="bg2">
                <a:tint val="78000"/>
                <a:satMod val="180000"/>
                <a:alpha val="88000"/>
              </a:schemeClr>
            </a:solidFill>
            <a:prstDash val="solid"/>
          </a:ln>
          <a:effectLst>
            <a:innerShdw blurRad="114300">
              <a:srgbClr val="000000">
                <a:alpha val="100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3" name="Footer Placeholder 2"/>
          <p:cNvSpPr>
            <a:spLocks noGrp="1"/>
          </p:cNvSpPr>
          <p:nvPr>
            <p:ph type="ftr" sz="quarter" idx="3"/>
          </p:nvPr>
        </p:nvSpPr>
        <p:spPr>
          <a:xfrm>
            <a:off x="1295400" y="6400800"/>
            <a:ext cx="4212264" cy="274320"/>
          </a:xfrm>
          <a:prstGeom prst="rect">
            <a:avLst/>
          </a:prstGeom>
        </p:spPr>
        <p:txBody>
          <a:bodyPr/>
          <a:lstStyle>
            <a:lvl1pPr algn="r" eaLnBrk="1" latinLnBrk="0" hangingPunct="1">
              <a:defRPr kumimoji="0" sz="1300">
                <a:solidFill>
                  <a:schemeClr val="bg2">
                    <a:tint val="60000"/>
                    <a:satMod val="155000"/>
                  </a:schemeClr>
                </a:solidFill>
              </a:defRPr>
            </a:lvl1pPr>
            <a:extLst/>
          </a:lstStyle>
          <a:p>
            <a:pPr>
              <a:defRPr/>
            </a:pPr>
            <a:endParaRPr lang="ro-RO" altLang="en-US"/>
          </a:p>
        </p:txBody>
      </p:sp>
      <p:sp>
        <p:nvSpPr>
          <p:cNvPr id="14" name="Date Placeholder 13"/>
          <p:cNvSpPr>
            <a:spLocks noGrp="1"/>
          </p:cNvSpPr>
          <p:nvPr>
            <p:ph type="dt" sz="half" idx="2"/>
          </p:nvPr>
        </p:nvSpPr>
        <p:spPr>
          <a:xfrm>
            <a:off x="5562600" y="6400800"/>
            <a:ext cx="3002280" cy="274320"/>
          </a:xfrm>
          <a:prstGeom prst="rect">
            <a:avLst/>
          </a:prstGeom>
        </p:spPr>
        <p:txBody>
          <a:bodyPr/>
          <a:lstStyle>
            <a:lvl1pPr algn="l" eaLnBrk="1" latinLnBrk="0" hangingPunct="1">
              <a:defRPr kumimoji="0" sz="1300">
                <a:solidFill>
                  <a:schemeClr val="bg2">
                    <a:tint val="60000"/>
                    <a:satMod val="155000"/>
                  </a:schemeClr>
                </a:solidFill>
              </a:defRPr>
            </a:lvl1pPr>
            <a:extLst/>
          </a:lstStyle>
          <a:p>
            <a:pPr>
              <a:defRPr/>
            </a:pPr>
            <a:endParaRPr lang="ro-RO" altLang="en-US"/>
          </a:p>
        </p:txBody>
      </p:sp>
      <p:sp>
        <p:nvSpPr>
          <p:cNvPr id="23" name="Slide Number Placeholder 22"/>
          <p:cNvSpPr>
            <a:spLocks noGrp="1"/>
          </p:cNvSpPr>
          <p:nvPr>
            <p:ph type="sldNum" sz="quarter" idx="4"/>
          </p:nvPr>
        </p:nvSpPr>
        <p:spPr>
          <a:xfrm>
            <a:off x="8638952" y="6514568"/>
            <a:ext cx="464288" cy="274320"/>
          </a:xfrm>
          <a:prstGeom prst="rect">
            <a:avLst/>
          </a:prstGeom>
        </p:spPr>
        <p:txBody>
          <a:bodyPr anchor="ctr"/>
          <a:lstStyle>
            <a:lvl1pPr algn="r" eaLnBrk="1" latinLnBrk="0" hangingPunct="1">
              <a:defRPr kumimoji="0" sz="1600">
                <a:solidFill>
                  <a:schemeClr val="tx2">
                    <a:shade val="90000"/>
                  </a:schemeClr>
                </a:solidFill>
                <a:effectLst/>
              </a:defRPr>
            </a:lvl1pPr>
            <a:extLst/>
          </a:lstStyle>
          <a:p>
            <a:pPr>
              <a:defRPr/>
            </a:pPr>
            <a:fld id="{543BB187-45F2-4306-986E-07F989733D4A}" type="slidenum">
              <a:rPr lang="ro-RO" altLang="en-US" smtClean="0"/>
              <a:pPr>
                <a:defRPr/>
              </a:pPr>
              <a:t>‹#›</a:t>
            </a:fld>
            <a:endParaRPr lang="ro-RO" altLang="en-US"/>
          </a:p>
        </p:txBody>
      </p:sp>
      <p:sp>
        <p:nvSpPr>
          <p:cNvPr id="22" name="Title Placeholder 21"/>
          <p:cNvSpPr>
            <a:spLocks noGrp="1"/>
          </p:cNvSpPr>
          <p:nvPr>
            <p:ph type="title"/>
          </p:nvPr>
        </p:nvSpPr>
        <p:spPr>
          <a:xfrm>
            <a:off x="457200" y="253536"/>
            <a:ext cx="8229600" cy="1143000"/>
          </a:xfrm>
          <a:prstGeom prst="rect">
            <a:avLst/>
          </a:prstGeom>
        </p:spPr>
        <p:txBody>
          <a:bodyPr rIns="91440" anchor="b">
            <a:normAutofit/>
            <a:scene3d>
              <a:camera prst="orthographicFront"/>
              <a:lightRig rig="soft" dir="t">
                <a:rot lat="0" lon="0" rev="2400000"/>
              </a:lightRig>
            </a:scene3d>
            <a:sp3d>
              <a:bevelT w="19050" h="12700"/>
            </a:sp3d>
          </a:bodyPr>
          <a:lstStyle>
            <a:extLst/>
          </a:lstStyle>
          <a:p>
            <a:r>
              <a:rPr kumimoji="0" lang="en-US" smtClean="0"/>
              <a:t>Click to edit Master title style</a:t>
            </a:r>
            <a:endParaRPr kumimoji="0" lang="en-US"/>
          </a:p>
        </p:txBody>
      </p:sp>
      <p:sp>
        <p:nvSpPr>
          <p:cNvPr id="13" name="Text Placeholder 12"/>
          <p:cNvSpPr>
            <a:spLocks noGrp="1"/>
          </p:cNvSpPr>
          <p:nvPr>
            <p:ph type="body" idx="1"/>
          </p:nvPr>
        </p:nvSpPr>
        <p:spPr>
          <a:xfrm>
            <a:off x="457200" y="1646237"/>
            <a:ext cx="8229600" cy="4526280"/>
          </a:xfrm>
          <a:prstGeom prst="rect">
            <a:avLst/>
          </a:prstGeom>
        </p:spPr>
        <p:txBody>
          <a:bodyPr>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Tree>
  </p:cSld>
  <p:clrMap bg1="dk1" tx1="lt1" bg2="dk2" tx2="lt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Lst>
  <p:txStyles>
    <p:titleStyle>
      <a:lvl1pPr marL="54864" algn="r" rtl="0" eaLnBrk="1" latinLnBrk="0" hangingPunct="1">
        <a:spcBef>
          <a:spcPct val="0"/>
        </a:spcBef>
        <a:buNone/>
        <a:defRPr kumimoji="0" sz="4600" kern="1200">
          <a:solidFill>
            <a:schemeClr val="tx2">
              <a:tint val="100000"/>
              <a:shade val="90000"/>
              <a:satMod val="250000"/>
              <a:alpha val="100000"/>
            </a:schemeClr>
          </a:solidFill>
          <a:effectLst>
            <a:outerShdw blurRad="38100" dist="25500" dir="5400000" algn="tl" rotWithShape="0">
              <a:srgbClr val="000000">
                <a:satMod val="180000"/>
                <a:alpha val="75000"/>
              </a:srgbClr>
            </a:outerShdw>
          </a:effectLst>
          <a:latin typeface="+mj-lt"/>
          <a:ea typeface="+mj-ea"/>
          <a:cs typeface="+mj-cs"/>
        </a:defRPr>
      </a:lvl1pPr>
      <a:extLst/>
    </p:titleStyle>
    <p:bodyStyle>
      <a:lvl1pPr marL="292100" indent="-292100" algn="l" rtl="0" eaLnBrk="1" latinLnBrk="0" hangingPunct="1">
        <a:spcBef>
          <a:spcPts val="0"/>
        </a:spcBef>
        <a:buClr>
          <a:schemeClr val="accent1"/>
        </a:buClr>
        <a:buSzPct val="70000"/>
        <a:buFont typeface="Wingdings 2"/>
        <a:buChar char=""/>
        <a:defRPr kumimoji="0" sz="3200" kern="1200">
          <a:solidFill>
            <a:schemeClr val="tx1"/>
          </a:solidFill>
          <a:latin typeface="+mn-lt"/>
          <a:ea typeface="+mn-ea"/>
          <a:cs typeface="+mn-cs"/>
        </a:defRPr>
      </a:lvl1pPr>
      <a:lvl2pPr marL="640080" indent="-228600" algn="l" rtl="0" eaLnBrk="1" latinLnBrk="0" hangingPunct="1">
        <a:spcBef>
          <a:spcPts val="400"/>
        </a:spcBef>
        <a:buClr>
          <a:schemeClr val="accent2"/>
        </a:buClr>
        <a:buSzPct val="90000"/>
        <a:buFontTx/>
        <a:buChar char="•"/>
        <a:defRPr kumimoji="0" sz="2600" kern="1200">
          <a:solidFill>
            <a:schemeClr val="tx1"/>
          </a:solidFill>
          <a:latin typeface="+mn-lt"/>
          <a:ea typeface="+mn-ea"/>
          <a:cs typeface="+mn-cs"/>
        </a:defRPr>
      </a:lvl2pPr>
      <a:lvl3pPr marL="822960" indent="-192024" algn="l" rtl="0" eaLnBrk="1" latinLnBrk="0" hangingPunct="1">
        <a:spcBef>
          <a:spcPts val="400"/>
        </a:spcBef>
        <a:buClr>
          <a:schemeClr val="accent3"/>
        </a:buClr>
        <a:buSzPct val="100000"/>
        <a:buFont typeface="Wingdings 2"/>
        <a:buChar char=""/>
        <a:defRPr kumimoji="0" sz="2300" kern="1200">
          <a:solidFill>
            <a:schemeClr val="tx1"/>
          </a:solidFill>
          <a:latin typeface="+mn-lt"/>
          <a:ea typeface="+mn-ea"/>
          <a:cs typeface="+mn-cs"/>
        </a:defRPr>
      </a:lvl3pPr>
      <a:lvl4pPr marL="1005840" indent="-182880" algn="l" rtl="0" eaLnBrk="1" latinLnBrk="0" hangingPunct="1">
        <a:spcBef>
          <a:spcPts val="400"/>
        </a:spcBef>
        <a:buClr>
          <a:schemeClr val="accent3"/>
        </a:buClr>
        <a:buSzPct val="100000"/>
        <a:buFont typeface="Wingdings 2"/>
        <a:buChar char=""/>
        <a:defRPr kumimoji="0" sz="2000" kern="1200">
          <a:solidFill>
            <a:schemeClr val="tx1"/>
          </a:solidFill>
          <a:latin typeface="+mn-lt"/>
          <a:ea typeface="+mn-ea"/>
          <a:cs typeface="+mn-cs"/>
        </a:defRPr>
      </a:lvl4pPr>
      <a:lvl5pPr marL="1188720" indent="-182880" algn="l" rtl="0" eaLnBrk="1" latinLnBrk="0" hangingPunct="1">
        <a:spcBef>
          <a:spcPts val="400"/>
        </a:spcBef>
        <a:buClr>
          <a:schemeClr val="accent3"/>
        </a:buClr>
        <a:buSzPct val="100000"/>
        <a:buFont typeface="Wingdings 2"/>
        <a:buChar char=""/>
        <a:defRPr kumimoji="0" sz="1900" kern="1200">
          <a:solidFill>
            <a:schemeClr val="tx1"/>
          </a:solidFill>
          <a:latin typeface="+mn-lt"/>
          <a:ea typeface="+mn-ea"/>
          <a:cs typeface="+mn-cs"/>
        </a:defRPr>
      </a:lvl5pPr>
      <a:lvl6pPr marL="1371600" indent="-173736" algn="l" rtl="0" eaLnBrk="1" latinLnBrk="0" hangingPunct="1">
        <a:spcBef>
          <a:spcPts val="400"/>
        </a:spcBef>
        <a:buClr>
          <a:schemeClr val="accent4"/>
        </a:buClr>
        <a:buFont typeface="Wingdings 2"/>
        <a:buChar char=""/>
        <a:defRPr kumimoji="0" sz="1800" kern="1200" baseline="0">
          <a:solidFill>
            <a:schemeClr val="tx1"/>
          </a:solidFill>
          <a:latin typeface="+mn-lt"/>
          <a:ea typeface="+mn-ea"/>
          <a:cs typeface="+mn-cs"/>
        </a:defRPr>
      </a:lvl6pPr>
      <a:lvl7pPr marL="1554480" indent="-173736" algn="l" rtl="0" eaLnBrk="1" latinLnBrk="0" hangingPunct="1">
        <a:spcBef>
          <a:spcPts val="400"/>
        </a:spcBef>
        <a:buClr>
          <a:schemeClr val="accent4"/>
        </a:buClr>
        <a:buFont typeface="Wingdings 2"/>
        <a:buChar char=""/>
        <a:defRPr kumimoji="0" sz="1600" kern="1200" baseline="0">
          <a:solidFill>
            <a:schemeClr val="tx1"/>
          </a:solidFill>
          <a:latin typeface="+mn-lt"/>
          <a:ea typeface="+mn-ea"/>
          <a:cs typeface="+mn-cs"/>
        </a:defRPr>
      </a:lvl7pPr>
      <a:lvl8pPr marL="1737360" indent="-173736" algn="l" rtl="0" eaLnBrk="1" latinLnBrk="0" hangingPunct="1">
        <a:spcBef>
          <a:spcPts val="400"/>
        </a:spcBef>
        <a:buClr>
          <a:schemeClr val="accent4"/>
        </a:buClr>
        <a:buFont typeface="Wingdings 2"/>
        <a:buChar char=""/>
        <a:defRPr kumimoji="0" sz="1600" kern="1200" baseline="0">
          <a:solidFill>
            <a:schemeClr val="tx1"/>
          </a:solidFill>
          <a:latin typeface="+mn-lt"/>
          <a:ea typeface="+mn-ea"/>
          <a:cs typeface="+mn-cs"/>
        </a:defRPr>
      </a:lvl8pPr>
      <a:lvl9pPr marL="1920240" indent="-173736" algn="l" rtl="0" eaLnBrk="1" latinLnBrk="0" hangingPunct="1">
        <a:spcBef>
          <a:spcPts val="400"/>
        </a:spcBef>
        <a:buClr>
          <a:schemeClr val="accent4"/>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4.gi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Text Box 5"/>
          <p:cNvSpPr txBox="1">
            <a:spLocks noChangeArrowheads="1"/>
          </p:cNvSpPr>
          <p:nvPr/>
        </p:nvSpPr>
        <p:spPr bwMode="auto">
          <a:xfrm>
            <a:off x="4119563" y="209550"/>
            <a:ext cx="4399987" cy="1323439"/>
          </a:xfrm>
          <a:prstGeom prst="rect">
            <a:avLst/>
          </a:prstGeom>
          <a:noFill/>
          <a:ln w="9525">
            <a:noFill/>
            <a:miter lim="800000"/>
            <a:headEnd/>
            <a:tailEnd/>
          </a:ln>
          <a:effectLst/>
        </p:spPr>
        <p:txBody>
          <a:bodyPr wrap="square">
            <a:spAutoFit/>
          </a:bodyPr>
          <a:lstStyle/>
          <a:p>
            <a:pPr algn="ctr"/>
            <a:r>
              <a:rPr lang="ro-RO" altLang="en-US" sz="4000" b="1" dirty="0">
                <a:solidFill>
                  <a:schemeClr val="bg1"/>
                </a:solidFill>
                <a:latin typeface="Times New Roman" pitchFamily="18" charset="0"/>
              </a:rPr>
              <a:t>Y.E. </a:t>
            </a:r>
            <a:r>
              <a:rPr lang="en-US" altLang="en-US" sz="4000" b="1" dirty="0" err="1" smtClean="0">
                <a:solidFill>
                  <a:schemeClr val="bg1"/>
                </a:solidFill>
                <a:latin typeface="Times New Roman" pitchFamily="18" charset="0"/>
              </a:rPr>
              <a:t>Banca</a:t>
            </a:r>
            <a:r>
              <a:rPr lang="en-US" altLang="en-US" sz="4000" b="1" dirty="0" smtClean="0">
                <a:solidFill>
                  <a:schemeClr val="bg1"/>
                </a:solidFill>
                <a:latin typeface="Times New Roman" pitchFamily="18" charset="0"/>
              </a:rPr>
              <a:t> Virtual Towns </a:t>
            </a:r>
            <a:r>
              <a:rPr lang="ro-RO" altLang="en-US" sz="4000" b="1" dirty="0" smtClean="0">
                <a:solidFill>
                  <a:schemeClr val="bg1"/>
                </a:solidFill>
                <a:latin typeface="Times New Roman" pitchFamily="18" charset="0"/>
              </a:rPr>
              <a:t>S.R.L</a:t>
            </a:r>
            <a:endParaRPr lang="ro-RO" altLang="en-US" sz="4000" b="1" dirty="0">
              <a:solidFill>
                <a:schemeClr val="bg1"/>
              </a:solidFill>
              <a:latin typeface="Times New Roman" pitchFamily="18" charset="0"/>
            </a:endParaRPr>
          </a:p>
        </p:txBody>
      </p:sp>
      <p:pic>
        <p:nvPicPr>
          <p:cNvPr id="2052" name="Picture 7"/>
          <p:cNvPicPr>
            <a:picLocks noChangeAspect="1" noChangeArrowheads="1"/>
          </p:cNvPicPr>
          <p:nvPr/>
        </p:nvPicPr>
        <p:blipFill>
          <a:blip r:embed="rId2"/>
          <a:srcRect/>
          <a:stretch>
            <a:fillRect/>
          </a:stretch>
        </p:blipFill>
        <p:spPr bwMode="auto">
          <a:xfrm>
            <a:off x="395288" y="3141663"/>
            <a:ext cx="4248150" cy="3305175"/>
          </a:xfrm>
          <a:prstGeom prst="rect">
            <a:avLst/>
          </a:prstGeom>
          <a:noFill/>
          <a:ln w="9525">
            <a:noFill/>
            <a:round/>
            <a:headEnd/>
            <a:tailEnd/>
          </a:ln>
          <a:effectLst/>
        </p:spPr>
      </p:pic>
      <p:sp>
        <p:nvSpPr>
          <p:cNvPr id="2053" name="Text Box 13"/>
          <p:cNvSpPr txBox="1">
            <a:spLocks noChangeArrowheads="1"/>
          </p:cNvSpPr>
          <p:nvPr/>
        </p:nvSpPr>
        <p:spPr bwMode="auto">
          <a:xfrm>
            <a:off x="2771775" y="5300663"/>
            <a:ext cx="811213" cy="457200"/>
          </a:xfrm>
          <a:prstGeom prst="rect">
            <a:avLst/>
          </a:prstGeom>
          <a:noFill/>
          <a:ln w="9525">
            <a:noFill/>
            <a:miter lim="800000"/>
            <a:headEnd/>
            <a:tailEnd/>
          </a:ln>
          <a:effectLst/>
        </p:spPr>
        <p:txBody>
          <a:bodyPr wrap="none">
            <a:spAutoFit/>
          </a:bodyPr>
          <a:lstStyle/>
          <a:p>
            <a:r>
              <a:rPr lang="en-GB" altLang="en-US" sz="2400" b="1">
                <a:solidFill>
                  <a:srgbClr val="FF0000"/>
                </a:solidFill>
                <a:latin typeface="Times New Roman" pitchFamily="18" charset="0"/>
                <a:cs typeface="Times New Roman" pitchFamily="18" charset="0"/>
              </a:rPr>
              <a:t>•</a:t>
            </a:r>
            <a:r>
              <a:rPr lang="en-GB" altLang="en-US" sz="900" b="1">
                <a:solidFill>
                  <a:srgbClr val="FF0000"/>
                </a:solidFill>
                <a:latin typeface="Times New Roman" pitchFamily="18" charset="0"/>
              </a:rPr>
              <a:t>T</a:t>
            </a:r>
            <a:r>
              <a:rPr lang="ro-RO" altLang="en-US" sz="900" b="1">
                <a:solidFill>
                  <a:srgbClr val="FF0000"/>
                </a:solidFill>
                <a:latin typeface="Times New Roman" pitchFamily="18" charset="0"/>
              </a:rPr>
              <a:t>ârgovişte</a:t>
            </a:r>
          </a:p>
        </p:txBody>
      </p:sp>
      <p:sp>
        <p:nvSpPr>
          <p:cNvPr id="2054" name="AutoShape 20"/>
          <p:cNvSpPr>
            <a:spLocks noChangeArrowheads="1"/>
          </p:cNvSpPr>
          <p:nvPr/>
        </p:nvSpPr>
        <p:spPr bwMode="auto">
          <a:xfrm>
            <a:off x="4643438" y="1916113"/>
            <a:ext cx="4105275" cy="1800225"/>
          </a:xfrm>
          <a:prstGeom prst="wedgeRoundRectCallout">
            <a:avLst>
              <a:gd name="adj1" fmla="val -91764"/>
              <a:gd name="adj2" fmla="val 150972"/>
              <a:gd name="adj3" fmla="val 16667"/>
            </a:avLst>
          </a:prstGeom>
          <a:solidFill>
            <a:srgbClr val="FF7D7D"/>
          </a:solidFill>
          <a:ln w="9525">
            <a:solidFill>
              <a:srgbClr val="FF0000"/>
            </a:solidFill>
            <a:miter lim="800000"/>
            <a:headEnd/>
            <a:tailEnd/>
          </a:ln>
          <a:effectLst/>
        </p:spPr>
        <p:txBody>
          <a:bodyPr/>
          <a:lstStyle/>
          <a:p>
            <a:pPr algn="ctr"/>
            <a:endParaRPr lang="en-US" altLang="en-US"/>
          </a:p>
        </p:txBody>
      </p:sp>
      <p:sp>
        <p:nvSpPr>
          <p:cNvPr id="2055" name="Text Box 21"/>
          <p:cNvSpPr txBox="1">
            <a:spLocks noChangeArrowheads="1"/>
          </p:cNvSpPr>
          <p:nvPr/>
        </p:nvSpPr>
        <p:spPr bwMode="auto">
          <a:xfrm>
            <a:off x="4911725" y="1914525"/>
            <a:ext cx="2262188" cy="396875"/>
          </a:xfrm>
          <a:prstGeom prst="rect">
            <a:avLst/>
          </a:prstGeom>
          <a:noFill/>
          <a:ln w="9525">
            <a:noFill/>
            <a:miter lim="800000"/>
            <a:headEnd/>
            <a:tailEnd/>
          </a:ln>
          <a:effectLst/>
        </p:spPr>
        <p:txBody>
          <a:bodyPr wrap="none">
            <a:spAutoFit/>
          </a:bodyPr>
          <a:lstStyle/>
          <a:p>
            <a:r>
              <a:rPr lang="ro-RO" altLang="en-US" sz="2000" b="1" i="1">
                <a:latin typeface="Times New Roman" pitchFamily="18" charset="0"/>
              </a:rPr>
              <a:t>Judeţul Dâmboviţa</a:t>
            </a:r>
            <a:r>
              <a:rPr lang="en-US" altLang="en-US" sz="2000" b="1" i="1">
                <a:latin typeface="Times New Roman" pitchFamily="18" charset="0"/>
                <a:cs typeface="Times New Roman" pitchFamily="18" charset="0"/>
              </a:rPr>
              <a:t>:</a:t>
            </a:r>
          </a:p>
        </p:txBody>
      </p:sp>
      <p:sp>
        <p:nvSpPr>
          <p:cNvPr id="2056" name="Text Box 22"/>
          <p:cNvSpPr txBox="1">
            <a:spLocks noChangeArrowheads="1"/>
          </p:cNvSpPr>
          <p:nvPr/>
        </p:nvSpPr>
        <p:spPr bwMode="auto">
          <a:xfrm>
            <a:off x="4859338" y="2276475"/>
            <a:ext cx="184150" cy="366713"/>
          </a:xfrm>
          <a:prstGeom prst="rect">
            <a:avLst/>
          </a:prstGeom>
          <a:noFill/>
          <a:ln w="9525">
            <a:noFill/>
            <a:miter lim="800000"/>
            <a:headEnd/>
            <a:tailEnd/>
          </a:ln>
          <a:effectLst/>
        </p:spPr>
        <p:txBody>
          <a:bodyPr wrap="none">
            <a:spAutoFit/>
          </a:bodyPr>
          <a:lstStyle/>
          <a:p>
            <a:endParaRPr lang="en-US" altLang="en-US"/>
          </a:p>
        </p:txBody>
      </p:sp>
      <p:sp>
        <p:nvSpPr>
          <p:cNvPr id="2057" name="Text Box 23"/>
          <p:cNvSpPr txBox="1">
            <a:spLocks noChangeArrowheads="1"/>
          </p:cNvSpPr>
          <p:nvPr/>
        </p:nvSpPr>
        <p:spPr bwMode="auto">
          <a:xfrm>
            <a:off x="4767263" y="2178050"/>
            <a:ext cx="4125912" cy="2292350"/>
          </a:xfrm>
          <a:prstGeom prst="rect">
            <a:avLst/>
          </a:prstGeom>
          <a:noFill/>
          <a:ln w="9525">
            <a:noFill/>
            <a:miter lim="800000"/>
            <a:headEnd/>
            <a:tailEnd/>
          </a:ln>
          <a:effectLst/>
        </p:spPr>
        <p:txBody>
          <a:bodyPr>
            <a:spAutoFit/>
          </a:bodyPr>
          <a:lstStyle/>
          <a:p>
            <a:pPr>
              <a:buFontTx/>
              <a:buChar char="-"/>
            </a:pPr>
            <a:r>
              <a:rPr lang="ro-RO" altLang="en-US" sz="1600" dirty="0">
                <a:latin typeface="Times New Roman" pitchFamily="18" charset="0"/>
              </a:rPr>
              <a:t> Este situat în partea central-Sudică a ţării</a:t>
            </a:r>
            <a:r>
              <a:rPr lang="en-US" altLang="en-US" sz="1600" dirty="0">
                <a:latin typeface="Times New Roman" pitchFamily="18" charset="0"/>
                <a:cs typeface="Times New Roman" pitchFamily="18" charset="0"/>
              </a:rPr>
              <a:t>;</a:t>
            </a:r>
            <a:endParaRPr lang="ro-RO" altLang="en-US" sz="1600" dirty="0">
              <a:latin typeface="Times New Roman" pitchFamily="18" charset="0"/>
              <a:cs typeface="Times New Roman" pitchFamily="18" charset="0"/>
            </a:endParaRPr>
          </a:p>
          <a:p>
            <a:r>
              <a:rPr lang="ro-RO" altLang="en-US" sz="1600" dirty="0">
                <a:latin typeface="Times New Roman" pitchFamily="18" charset="0"/>
                <a:cs typeface="Times New Roman" pitchFamily="18" charset="0"/>
              </a:rPr>
              <a:t>- Judeţele vecine sunt</a:t>
            </a:r>
            <a:r>
              <a:rPr lang="en-US" altLang="en-US" sz="1600" dirty="0">
                <a:latin typeface="Times New Roman" pitchFamily="18" charset="0"/>
                <a:cs typeface="Times New Roman" pitchFamily="18" charset="0"/>
              </a:rPr>
              <a:t>:</a:t>
            </a:r>
            <a:r>
              <a:rPr lang="ro-RO" altLang="en-US" sz="1600" dirty="0">
                <a:latin typeface="Times New Roman" pitchFamily="18" charset="0"/>
                <a:cs typeface="Times New Roman" pitchFamily="18" charset="0"/>
              </a:rPr>
              <a:t> Braşov (nord), Prahova</a:t>
            </a:r>
          </a:p>
          <a:p>
            <a:r>
              <a:rPr lang="ro-RO" altLang="en-US" sz="1600" dirty="0">
                <a:latin typeface="Times New Roman" pitchFamily="18" charset="0"/>
                <a:cs typeface="Times New Roman" pitchFamily="18" charset="0"/>
              </a:rPr>
              <a:t> (est), Ilfov (sud-est), Giurgiu (sud), Teleorman</a:t>
            </a:r>
          </a:p>
          <a:p>
            <a:r>
              <a:rPr lang="ro-RO" altLang="en-US" sz="1600" dirty="0">
                <a:latin typeface="Times New Roman" pitchFamily="18" charset="0"/>
                <a:cs typeface="Times New Roman" pitchFamily="18" charset="0"/>
              </a:rPr>
              <a:t> (sud-vest), Argeş (vest)</a:t>
            </a:r>
            <a:r>
              <a:rPr lang="en-US" altLang="en-US" sz="1600" dirty="0">
                <a:latin typeface="Times New Roman" pitchFamily="18" charset="0"/>
                <a:cs typeface="Times New Roman" pitchFamily="18" charset="0"/>
              </a:rPr>
              <a:t>;</a:t>
            </a:r>
          </a:p>
          <a:p>
            <a:r>
              <a:rPr lang="ro-RO" altLang="en-US" sz="1600" dirty="0">
                <a:latin typeface="Times New Roman" pitchFamily="18" charset="0"/>
                <a:cs typeface="Times New Roman" pitchFamily="18" charset="0"/>
              </a:rPr>
              <a:t>- 80 km de Bucureşti.</a:t>
            </a:r>
          </a:p>
          <a:p>
            <a:endParaRPr lang="ro-RO" altLang="en-US" sz="1600" dirty="0">
              <a:latin typeface="Times New Roman" pitchFamily="18" charset="0"/>
              <a:cs typeface="Times New Roman" pitchFamily="18" charset="0"/>
            </a:endParaRPr>
          </a:p>
          <a:p>
            <a:endParaRPr lang="ro-RO" altLang="en-US" sz="1600" dirty="0">
              <a:latin typeface="Times New Roman" pitchFamily="18" charset="0"/>
              <a:cs typeface="Times New Roman" pitchFamily="18" charset="0"/>
            </a:endParaRPr>
          </a:p>
          <a:p>
            <a:r>
              <a:rPr lang="ro-RO" altLang="en-US" sz="1600" dirty="0">
                <a:latin typeface="Times New Roman" pitchFamily="18" charset="0"/>
                <a:cs typeface="Times New Roman" pitchFamily="18" charset="0"/>
              </a:rPr>
              <a:t> </a:t>
            </a:r>
          </a:p>
          <a:p>
            <a:endParaRPr lang="en-US" altLang="en-US" sz="1600" dirty="0">
              <a:latin typeface="Times New Roman" pitchFamily="18" charset="0"/>
              <a:cs typeface="Times New Roman" pitchFamily="18" charset="0"/>
            </a:endParaRPr>
          </a:p>
        </p:txBody>
      </p:sp>
      <p:sp>
        <p:nvSpPr>
          <p:cNvPr id="2058" name="Text Box 24"/>
          <p:cNvSpPr txBox="1">
            <a:spLocks noChangeArrowheads="1"/>
          </p:cNvSpPr>
          <p:nvPr/>
        </p:nvSpPr>
        <p:spPr bwMode="auto">
          <a:xfrm>
            <a:off x="285720" y="2214554"/>
            <a:ext cx="3359150" cy="366712"/>
          </a:xfrm>
          <a:prstGeom prst="rect">
            <a:avLst/>
          </a:prstGeom>
          <a:noFill/>
          <a:ln w="9525">
            <a:noFill/>
            <a:miter lim="800000"/>
            <a:headEnd/>
            <a:tailEnd/>
          </a:ln>
          <a:effectLst/>
        </p:spPr>
        <p:txBody>
          <a:bodyPr wrap="none">
            <a:spAutoFit/>
          </a:bodyPr>
          <a:lstStyle/>
          <a:p>
            <a:r>
              <a:rPr lang="ro-RO" altLang="en-US" i="1" dirty="0">
                <a:solidFill>
                  <a:schemeClr val="bg1"/>
                </a:solidFill>
                <a:latin typeface="Times New Roman" pitchFamily="18" charset="0"/>
              </a:rPr>
              <a:t>Judeţ Dâmboviţa, Oraş Târgovişte</a:t>
            </a:r>
          </a:p>
        </p:txBody>
      </p:sp>
      <p:sp>
        <p:nvSpPr>
          <p:cNvPr id="2059" name="Text Box 25"/>
          <p:cNvSpPr txBox="1">
            <a:spLocks noChangeArrowheads="1"/>
          </p:cNvSpPr>
          <p:nvPr/>
        </p:nvSpPr>
        <p:spPr bwMode="auto">
          <a:xfrm>
            <a:off x="6300788" y="5445125"/>
            <a:ext cx="2406650" cy="974725"/>
          </a:xfrm>
          <a:prstGeom prst="rect">
            <a:avLst/>
          </a:prstGeom>
          <a:noFill/>
          <a:ln w="9525">
            <a:noFill/>
            <a:miter lim="800000"/>
            <a:headEnd/>
            <a:tailEnd/>
          </a:ln>
          <a:effectLst/>
        </p:spPr>
        <p:txBody>
          <a:bodyPr>
            <a:spAutoFit/>
          </a:bodyPr>
          <a:lstStyle/>
          <a:p>
            <a:r>
              <a:rPr lang="ro-RO" altLang="en-US" sz="1600" b="1">
                <a:latin typeface="Times New Roman" pitchFamily="18" charset="0"/>
              </a:rPr>
              <a:t>Adresă</a:t>
            </a:r>
            <a:r>
              <a:rPr lang="en-US" altLang="en-US" sz="1600" b="1">
                <a:latin typeface="Times New Roman" pitchFamily="18" charset="0"/>
                <a:cs typeface="Arial" charset="0"/>
              </a:rPr>
              <a:t>:</a:t>
            </a:r>
            <a:endParaRPr lang="ro-RO" altLang="en-US" sz="1600" b="1">
              <a:latin typeface="Times New Roman" pitchFamily="18" charset="0"/>
              <a:cs typeface="Arial" charset="0"/>
            </a:endParaRPr>
          </a:p>
          <a:p>
            <a:r>
              <a:rPr lang="en-US" altLang="en-US" sz="1400" i="1">
                <a:latin typeface="Times New Roman" pitchFamily="18" charset="0"/>
              </a:rPr>
              <a:t>Strada Lt. Stancu Ion nr. 35, </a:t>
            </a:r>
            <a:endParaRPr lang="ro-RO" altLang="en-US" sz="1400" i="1">
              <a:latin typeface="Times New Roman" pitchFamily="18" charset="0"/>
            </a:endParaRPr>
          </a:p>
          <a:p>
            <a:r>
              <a:rPr lang="en-US" altLang="en-US" sz="1400" i="1">
                <a:latin typeface="Times New Roman" pitchFamily="18" charset="0"/>
              </a:rPr>
              <a:t>Târgovişte</a:t>
            </a:r>
            <a:r>
              <a:rPr lang="ro-RO" altLang="en-US" sz="1400" i="1">
                <a:latin typeface="Times New Roman" pitchFamily="18" charset="0"/>
              </a:rPr>
              <a:t>, </a:t>
            </a:r>
            <a:r>
              <a:rPr lang="en-US" altLang="en-US" sz="1400" i="1">
                <a:latin typeface="Times New Roman" pitchFamily="18" charset="0"/>
              </a:rPr>
              <a:t>130105</a:t>
            </a:r>
            <a:endParaRPr lang="ro-RO" altLang="en-US" sz="1400" i="1">
              <a:latin typeface="Times New Roman" pitchFamily="18" charset="0"/>
            </a:endParaRPr>
          </a:p>
          <a:p>
            <a:r>
              <a:rPr lang="ro-RO" altLang="en-US" sz="1400" i="1">
                <a:latin typeface="Times New Roman" pitchFamily="18" charset="0"/>
              </a:rPr>
              <a:t>Judeţ Dâmboviţa, România</a:t>
            </a:r>
            <a:endParaRPr lang="en-US" altLang="en-US" sz="1400" i="1">
              <a:latin typeface="Times New Roman" pitchFamily="18" charset="0"/>
            </a:endParaRPr>
          </a:p>
        </p:txBody>
      </p:sp>
      <p:pic>
        <p:nvPicPr>
          <p:cNvPr id="1026" name="Picture 2" descr="C:\Users\raluca\Desktop\sigla.jpg"/>
          <p:cNvPicPr>
            <a:picLocks noChangeAspect="1" noChangeArrowheads="1"/>
          </p:cNvPicPr>
          <p:nvPr/>
        </p:nvPicPr>
        <p:blipFill>
          <a:blip r:embed="rId3"/>
          <a:srcRect/>
          <a:stretch>
            <a:fillRect/>
          </a:stretch>
        </p:blipFill>
        <p:spPr bwMode="auto">
          <a:xfrm>
            <a:off x="428596" y="214290"/>
            <a:ext cx="3071834" cy="1947850"/>
          </a:xfrm>
          <a:prstGeom prst="rect">
            <a:avLst/>
          </a:prstGeom>
          <a:noFill/>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orizontal Scroll 3"/>
          <p:cNvSpPr/>
          <p:nvPr/>
        </p:nvSpPr>
        <p:spPr>
          <a:xfrm>
            <a:off x="214282" y="0"/>
            <a:ext cx="8715436" cy="6858000"/>
          </a:xfrm>
          <a:prstGeom prst="horizontalScroll">
            <a:avLst/>
          </a:prstGeom>
          <a:solidFill>
            <a:srgbClr val="FF5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5" name="Rectangle 4"/>
          <p:cNvSpPr/>
          <p:nvPr/>
        </p:nvSpPr>
        <p:spPr>
          <a:xfrm>
            <a:off x="1214414" y="142852"/>
            <a:ext cx="6786610" cy="6955750"/>
          </a:xfrm>
          <a:prstGeom prst="rect">
            <a:avLst/>
          </a:prstGeom>
          <a:ln>
            <a:noFill/>
          </a:ln>
        </p:spPr>
        <p:txBody>
          <a:bodyPr wrap="square">
            <a:spAutoFit/>
          </a:bodyPr>
          <a:lstStyle/>
          <a:p>
            <a:pPr algn="ctr">
              <a:defRPr/>
            </a:pPr>
            <a:r>
              <a:rPr lang="en-US" sz="2800" b="1" dirty="0" err="1" smtClean="0">
                <a:latin typeface="+mj-lt"/>
              </a:rPr>
              <a:t>Servicii</a:t>
            </a:r>
            <a:r>
              <a:rPr lang="en-US" sz="2800" b="1" dirty="0" smtClean="0">
                <a:latin typeface="+mj-lt"/>
              </a:rPr>
              <a:t> </a:t>
            </a:r>
            <a:r>
              <a:rPr lang="en-US" sz="2800" b="1" dirty="0" err="1" smtClean="0">
                <a:latin typeface="+mj-lt"/>
              </a:rPr>
              <a:t>pentru</a:t>
            </a:r>
            <a:r>
              <a:rPr lang="en-US" sz="2800" b="1" dirty="0" smtClean="0">
                <a:latin typeface="+mj-lt"/>
              </a:rPr>
              <a:t> </a:t>
            </a:r>
            <a:r>
              <a:rPr lang="en-US" sz="2800" b="1" dirty="0" err="1" smtClean="0">
                <a:latin typeface="+mj-lt"/>
              </a:rPr>
              <a:t>persoane</a:t>
            </a:r>
            <a:r>
              <a:rPr lang="en-US" sz="2800" b="1" dirty="0" smtClean="0">
                <a:latin typeface="+mj-lt"/>
              </a:rPr>
              <a:t> </a:t>
            </a:r>
            <a:r>
              <a:rPr lang="en-US" sz="2800" b="1" dirty="0" err="1" smtClean="0">
                <a:latin typeface="+mj-lt"/>
              </a:rPr>
              <a:t>juridice</a:t>
            </a:r>
            <a:endParaRPr lang="en-US" sz="2800" b="1" dirty="0" smtClean="0">
              <a:latin typeface="+mj-lt"/>
            </a:endParaRPr>
          </a:p>
          <a:p>
            <a:pPr algn="ctr">
              <a:defRPr/>
            </a:pPr>
            <a:endParaRPr lang="en-US" sz="2000" b="1" dirty="0">
              <a:latin typeface="+mj-lt"/>
            </a:endParaRPr>
          </a:p>
          <a:p>
            <a:pPr algn="ctr">
              <a:spcAft>
                <a:spcPts val="0"/>
              </a:spcAft>
            </a:pPr>
            <a:r>
              <a:rPr lang="en-US" sz="2400" b="1" dirty="0" smtClean="0">
                <a:latin typeface="Times New Roman"/>
                <a:ea typeface="Times New Roman"/>
                <a:cs typeface="Times New Roman"/>
              </a:rPr>
              <a:t>Credit </a:t>
            </a:r>
            <a:r>
              <a:rPr lang="en-US" sz="2400" b="1" dirty="0" err="1" smtClean="0">
                <a:latin typeface="Times New Roman"/>
                <a:ea typeface="Times New Roman"/>
                <a:cs typeface="Times New Roman"/>
              </a:rPr>
              <a:t>pentru</a:t>
            </a:r>
            <a:r>
              <a:rPr lang="en-US" sz="2400" b="1" dirty="0" smtClean="0">
                <a:latin typeface="Times New Roman"/>
                <a:ea typeface="Times New Roman"/>
                <a:cs typeface="Times New Roman"/>
              </a:rPr>
              <a:t> </a:t>
            </a:r>
            <a:r>
              <a:rPr lang="en-US" sz="2400" b="1" dirty="0" err="1" smtClean="0">
                <a:latin typeface="Times New Roman"/>
                <a:ea typeface="Times New Roman"/>
                <a:cs typeface="Times New Roman"/>
              </a:rPr>
              <a:t>cheltuielile</a:t>
            </a:r>
            <a:r>
              <a:rPr lang="en-US" sz="2400" b="1" dirty="0" smtClean="0">
                <a:latin typeface="Times New Roman"/>
                <a:ea typeface="Times New Roman"/>
                <a:cs typeface="Times New Roman"/>
              </a:rPr>
              <a:t> cu </a:t>
            </a:r>
            <a:r>
              <a:rPr lang="en-US" sz="2400" b="1" dirty="0" err="1" smtClean="0">
                <a:latin typeface="Times New Roman"/>
                <a:ea typeface="Times New Roman"/>
                <a:cs typeface="Times New Roman"/>
              </a:rPr>
              <a:t>personalul</a:t>
            </a:r>
            <a:endParaRPr lang="en-US" sz="2400" dirty="0" smtClean="0">
              <a:latin typeface="Calibri"/>
              <a:ea typeface="Calibri"/>
              <a:cs typeface="Times New Roman"/>
            </a:endParaRPr>
          </a:p>
          <a:p>
            <a:pPr>
              <a:spcAft>
                <a:spcPts val="0"/>
              </a:spcAft>
            </a:pPr>
            <a:r>
              <a:rPr lang="ro-RO" sz="2400" b="1" dirty="0" smtClean="0">
                <a:solidFill>
                  <a:srgbClr val="000000"/>
                </a:solidFill>
                <a:latin typeface="inherit"/>
                <a:ea typeface="Times New Roman"/>
                <a:cs typeface="Arial"/>
              </a:rPr>
              <a:t> </a:t>
            </a:r>
            <a:endParaRPr lang="en-US" sz="2400" dirty="0" smtClean="0">
              <a:latin typeface="Calibri"/>
              <a:ea typeface="Calibri"/>
              <a:cs typeface="Times New Roman"/>
            </a:endParaRPr>
          </a:p>
          <a:p>
            <a:pPr algn="ctr">
              <a:spcAft>
                <a:spcPts val="0"/>
              </a:spcAft>
            </a:pPr>
            <a:r>
              <a:rPr lang="ro-RO" sz="2400" b="1" dirty="0" smtClean="0">
                <a:solidFill>
                  <a:srgbClr val="000000"/>
                </a:solidFill>
                <a:latin typeface="inherit"/>
                <a:ea typeface="Times New Roman"/>
                <a:cs typeface="Arial"/>
              </a:rPr>
              <a:t>O solutie de finantare usor de accesat, fara garantii ipotecare</a:t>
            </a:r>
            <a:r>
              <a:rPr lang="en-US" sz="2400" b="1" dirty="0" smtClean="0">
                <a:solidFill>
                  <a:srgbClr val="000000"/>
                </a:solidFill>
                <a:latin typeface="inherit"/>
                <a:ea typeface="Times New Roman"/>
                <a:cs typeface="Arial"/>
              </a:rPr>
              <a:t>!</a:t>
            </a:r>
            <a:r>
              <a:rPr lang="ro-RO" sz="2400" b="1" dirty="0" smtClean="0">
                <a:solidFill>
                  <a:srgbClr val="000000"/>
                </a:solidFill>
                <a:latin typeface="inherit"/>
                <a:ea typeface="Times New Roman"/>
                <a:cs typeface="Arial"/>
              </a:rPr>
              <a:t/>
            </a:r>
            <a:br>
              <a:rPr lang="ro-RO" sz="2400" b="1" dirty="0" smtClean="0">
                <a:solidFill>
                  <a:srgbClr val="000000"/>
                </a:solidFill>
                <a:latin typeface="inherit"/>
                <a:ea typeface="Times New Roman"/>
                <a:cs typeface="Arial"/>
              </a:rPr>
            </a:br>
            <a:r>
              <a:rPr lang="ro-RO" sz="2400" b="1" dirty="0" smtClean="0">
                <a:solidFill>
                  <a:srgbClr val="000000"/>
                </a:solidFill>
                <a:latin typeface="inherit"/>
                <a:ea typeface="Times New Roman"/>
                <a:cs typeface="Arial"/>
              </a:rPr>
              <a:t> </a:t>
            </a:r>
            <a:endParaRPr lang="en-US" sz="2400" dirty="0" smtClean="0">
              <a:latin typeface="Calibri"/>
              <a:ea typeface="Calibri"/>
              <a:cs typeface="Times New Roman"/>
            </a:endParaRPr>
          </a:p>
          <a:p>
            <a:pPr>
              <a:spcAft>
                <a:spcPts val="0"/>
              </a:spcAft>
            </a:pPr>
            <a:r>
              <a:rPr lang="ro-RO" sz="2400" dirty="0" smtClean="0">
                <a:solidFill>
                  <a:srgbClr val="000000"/>
                </a:solidFill>
                <a:latin typeface="Arial"/>
                <a:ea typeface="Times New Roman"/>
                <a:cs typeface="Times New Roman"/>
              </a:rPr>
              <a:t>Cu ajutorul </a:t>
            </a:r>
            <a:r>
              <a:rPr lang="en-US" sz="2400" dirty="0" err="1" smtClean="0">
                <a:solidFill>
                  <a:srgbClr val="000000"/>
                </a:solidFill>
                <a:latin typeface="Arial"/>
                <a:ea typeface="Times New Roman"/>
                <a:cs typeface="Times New Roman"/>
              </a:rPr>
              <a:t>creditului</a:t>
            </a:r>
            <a:r>
              <a:rPr lang="ro-RO" sz="2400" dirty="0" smtClean="0">
                <a:solidFill>
                  <a:srgbClr val="000000"/>
                </a:solidFill>
                <a:latin typeface="Arial"/>
                <a:ea typeface="Times New Roman"/>
                <a:cs typeface="Times New Roman"/>
              </a:rPr>
              <a:t>, </a:t>
            </a:r>
            <a:r>
              <a:rPr lang="en-US" sz="2400" dirty="0" err="1" smtClean="0">
                <a:solidFill>
                  <a:srgbClr val="000000"/>
                </a:solidFill>
                <a:latin typeface="Arial"/>
                <a:ea typeface="Times New Roman"/>
                <a:cs typeface="Times New Roman"/>
              </a:rPr>
              <a:t>plata</a:t>
            </a:r>
            <a:r>
              <a:rPr lang="en-US" sz="2400" dirty="0" smtClean="0">
                <a:solidFill>
                  <a:srgbClr val="000000"/>
                </a:solidFill>
                <a:latin typeface="Arial"/>
                <a:ea typeface="Times New Roman"/>
                <a:cs typeface="Times New Roman"/>
              </a:rPr>
              <a:t> </a:t>
            </a:r>
            <a:r>
              <a:rPr lang="en-US" sz="2400" dirty="0" err="1" smtClean="0">
                <a:solidFill>
                  <a:srgbClr val="000000"/>
                </a:solidFill>
                <a:latin typeface="Arial"/>
                <a:ea typeface="Times New Roman"/>
                <a:cs typeface="Times New Roman"/>
              </a:rPr>
              <a:t>salariilor</a:t>
            </a:r>
            <a:r>
              <a:rPr lang="en-US" sz="2400" dirty="0" smtClean="0">
                <a:solidFill>
                  <a:srgbClr val="000000"/>
                </a:solidFill>
                <a:latin typeface="Arial"/>
                <a:ea typeface="Times New Roman"/>
                <a:cs typeface="Times New Roman"/>
              </a:rPr>
              <a:t> </a:t>
            </a:r>
            <a:r>
              <a:rPr lang="en-US" sz="2400" dirty="0" err="1" smtClean="0">
                <a:solidFill>
                  <a:srgbClr val="000000"/>
                </a:solidFill>
                <a:latin typeface="Arial"/>
                <a:ea typeface="Times New Roman"/>
                <a:cs typeface="Times New Roman"/>
              </a:rPr>
              <a:t>angajatilor</a:t>
            </a:r>
            <a:r>
              <a:rPr lang="en-US" sz="2400" dirty="0">
                <a:solidFill>
                  <a:srgbClr val="000000"/>
                </a:solidFill>
                <a:latin typeface="Arial"/>
                <a:ea typeface="Times New Roman"/>
                <a:cs typeface="Times New Roman"/>
              </a:rPr>
              <a:t> </a:t>
            </a:r>
            <a:r>
              <a:rPr lang="en-US" sz="2400" dirty="0" err="1" smtClean="0">
                <a:solidFill>
                  <a:srgbClr val="000000"/>
                </a:solidFill>
                <a:latin typeface="Arial"/>
                <a:ea typeface="Times New Roman"/>
                <a:cs typeface="Times New Roman"/>
              </a:rPr>
              <a:t>devine</a:t>
            </a:r>
            <a:r>
              <a:rPr lang="en-US" sz="2400" dirty="0" smtClean="0">
                <a:solidFill>
                  <a:srgbClr val="000000"/>
                </a:solidFill>
                <a:latin typeface="Arial"/>
                <a:ea typeface="Times New Roman"/>
                <a:cs typeface="Times New Roman"/>
              </a:rPr>
              <a:t> </a:t>
            </a:r>
            <a:r>
              <a:rPr lang="en-US" sz="2400" dirty="0" err="1" smtClean="0">
                <a:solidFill>
                  <a:srgbClr val="000000"/>
                </a:solidFill>
                <a:latin typeface="Arial"/>
                <a:ea typeface="Times New Roman"/>
                <a:cs typeface="Times New Roman"/>
              </a:rPr>
              <a:t>mai</a:t>
            </a:r>
            <a:r>
              <a:rPr lang="en-US" sz="2400" dirty="0" smtClean="0">
                <a:solidFill>
                  <a:srgbClr val="000000"/>
                </a:solidFill>
                <a:latin typeface="Arial"/>
                <a:ea typeface="Times New Roman"/>
                <a:cs typeface="Times New Roman"/>
              </a:rPr>
              <a:t> </a:t>
            </a:r>
            <a:r>
              <a:rPr lang="en-US" sz="2400" dirty="0" err="1" smtClean="0">
                <a:solidFill>
                  <a:srgbClr val="000000"/>
                </a:solidFill>
                <a:latin typeface="Arial"/>
                <a:ea typeface="Times New Roman"/>
                <a:cs typeface="Times New Roman"/>
              </a:rPr>
              <a:t>simpla</a:t>
            </a:r>
            <a:r>
              <a:rPr lang="en-US" sz="2400" dirty="0" smtClean="0">
                <a:solidFill>
                  <a:srgbClr val="000000"/>
                </a:solidFill>
                <a:latin typeface="Arial"/>
                <a:ea typeface="Times New Roman"/>
                <a:cs typeface="Times New Roman"/>
              </a:rPr>
              <a:t> </a:t>
            </a:r>
            <a:r>
              <a:rPr lang="en-US" sz="2400" dirty="0" err="1" smtClean="0">
                <a:solidFill>
                  <a:srgbClr val="000000"/>
                </a:solidFill>
                <a:latin typeface="Arial"/>
                <a:ea typeface="Times New Roman"/>
                <a:cs typeface="Times New Roman"/>
              </a:rPr>
              <a:t>si</a:t>
            </a:r>
            <a:r>
              <a:rPr lang="en-US" sz="2400" dirty="0" smtClean="0">
                <a:solidFill>
                  <a:srgbClr val="000000"/>
                </a:solidFill>
                <a:latin typeface="Arial"/>
                <a:ea typeface="Times New Roman"/>
                <a:cs typeface="Times New Roman"/>
              </a:rPr>
              <a:t> se </a:t>
            </a:r>
            <a:r>
              <a:rPr lang="en-US" sz="2400" dirty="0" err="1" smtClean="0">
                <a:solidFill>
                  <a:srgbClr val="000000"/>
                </a:solidFill>
                <a:latin typeface="Arial"/>
                <a:ea typeface="Times New Roman"/>
                <a:cs typeface="Times New Roman"/>
              </a:rPr>
              <a:t>poate</a:t>
            </a:r>
            <a:r>
              <a:rPr lang="en-US" sz="2400" dirty="0" smtClean="0">
                <a:solidFill>
                  <a:srgbClr val="000000"/>
                </a:solidFill>
                <a:latin typeface="Arial"/>
                <a:ea typeface="Times New Roman"/>
                <a:cs typeface="Times New Roman"/>
              </a:rPr>
              <a:t> </a:t>
            </a:r>
            <a:r>
              <a:rPr lang="en-US" sz="2400" dirty="0" err="1" smtClean="0">
                <a:solidFill>
                  <a:srgbClr val="000000"/>
                </a:solidFill>
                <a:latin typeface="Arial"/>
                <a:ea typeface="Times New Roman"/>
                <a:cs typeface="Times New Roman"/>
              </a:rPr>
              <a:t>realiza</a:t>
            </a:r>
            <a:r>
              <a:rPr lang="en-US" sz="2400" dirty="0" smtClean="0">
                <a:solidFill>
                  <a:srgbClr val="000000"/>
                </a:solidFill>
                <a:latin typeface="Arial"/>
                <a:ea typeface="Times New Roman"/>
                <a:cs typeface="Times New Roman"/>
              </a:rPr>
              <a:t> la </a:t>
            </a:r>
            <a:r>
              <a:rPr lang="en-US" sz="2400" dirty="0" err="1" smtClean="0">
                <a:solidFill>
                  <a:srgbClr val="000000"/>
                </a:solidFill>
                <a:latin typeface="Arial"/>
                <a:ea typeface="Times New Roman"/>
                <a:cs typeface="Times New Roman"/>
              </a:rPr>
              <a:t>timp</a:t>
            </a:r>
            <a:r>
              <a:rPr lang="en-US" sz="2400" dirty="0" smtClean="0">
                <a:solidFill>
                  <a:srgbClr val="000000"/>
                </a:solidFill>
                <a:latin typeface="Arial"/>
                <a:ea typeface="Times New Roman"/>
                <a:cs typeface="Times New Roman"/>
              </a:rPr>
              <a:t> </a:t>
            </a:r>
            <a:r>
              <a:rPr lang="en-US" sz="2400" dirty="0" err="1" smtClean="0">
                <a:solidFill>
                  <a:srgbClr val="000000"/>
                </a:solidFill>
                <a:latin typeface="Arial"/>
                <a:ea typeface="Times New Roman"/>
                <a:cs typeface="Times New Roman"/>
              </a:rPr>
              <a:t>pentru</a:t>
            </a:r>
            <a:r>
              <a:rPr lang="en-US" sz="2400" dirty="0" smtClean="0">
                <a:solidFill>
                  <a:srgbClr val="000000"/>
                </a:solidFill>
                <a:latin typeface="Arial"/>
                <a:ea typeface="Times New Roman"/>
                <a:cs typeface="Times New Roman"/>
              </a:rPr>
              <a:t> a </a:t>
            </a:r>
            <a:r>
              <a:rPr lang="en-US" sz="2400" dirty="0" err="1" smtClean="0">
                <a:solidFill>
                  <a:srgbClr val="000000"/>
                </a:solidFill>
                <a:latin typeface="Arial"/>
                <a:ea typeface="Times New Roman"/>
                <a:cs typeface="Times New Roman"/>
              </a:rPr>
              <a:t>multumi</a:t>
            </a:r>
            <a:r>
              <a:rPr lang="en-US" sz="2400" dirty="0" smtClean="0">
                <a:solidFill>
                  <a:srgbClr val="000000"/>
                </a:solidFill>
                <a:latin typeface="Arial"/>
                <a:ea typeface="Times New Roman"/>
                <a:cs typeface="Times New Roman"/>
              </a:rPr>
              <a:t> tot </a:t>
            </a:r>
            <a:r>
              <a:rPr lang="en-US" sz="2400" dirty="0" err="1" smtClean="0">
                <a:solidFill>
                  <a:srgbClr val="000000"/>
                </a:solidFill>
                <a:latin typeface="Arial"/>
                <a:ea typeface="Times New Roman"/>
                <a:cs typeface="Times New Roman"/>
              </a:rPr>
              <a:t>personalul</a:t>
            </a:r>
            <a:r>
              <a:rPr lang="en-US" sz="2400" dirty="0" smtClean="0">
                <a:solidFill>
                  <a:srgbClr val="000000"/>
                </a:solidFill>
                <a:latin typeface="Arial"/>
                <a:ea typeface="Times New Roman"/>
                <a:cs typeface="Times New Roman"/>
              </a:rPr>
              <a:t> </a:t>
            </a:r>
            <a:r>
              <a:rPr lang="en-US" sz="2400" dirty="0" err="1" smtClean="0">
                <a:solidFill>
                  <a:srgbClr val="000000"/>
                </a:solidFill>
                <a:latin typeface="Arial"/>
                <a:ea typeface="Times New Roman"/>
                <a:cs typeface="Times New Roman"/>
              </a:rPr>
              <a:t>firmei</a:t>
            </a:r>
            <a:r>
              <a:rPr lang="en-US" sz="2400" dirty="0" smtClean="0">
                <a:solidFill>
                  <a:srgbClr val="000000"/>
                </a:solidFill>
                <a:latin typeface="Arial"/>
                <a:ea typeface="Times New Roman"/>
                <a:cs typeface="Times New Roman"/>
              </a:rPr>
              <a:t>.</a:t>
            </a:r>
            <a:endParaRPr lang="en-US" sz="2400" dirty="0" smtClean="0">
              <a:latin typeface="Calibri"/>
              <a:ea typeface="Calibri"/>
              <a:cs typeface="Times New Roman"/>
            </a:endParaRPr>
          </a:p>
          <a:p>
            <a:pPr marL="342900" lvl="0" indent="-342900">
              <a:spcAft>
                <a:spcPts val="0"/>
              </a:spcAft>
              <a:buSzPts val="1000"/>
              <a:buFont typeface="Symbol"/>
              <a:buChar char=""/>
              <a:tabLst>
                <a:tab pos="457200" algn="l"/>
              </a:tabLst>
            </a:pPr>
            <a:r>
              <a:rPr lang="ro-RO" sz="2400" b="1" dirty="0" smtClean="0">
                <a:latin typeface="inherit"/>
                <a:ea typeface="Times New Roman"/>
                <a:cs typeface="Arial"/>
              </a:rPr>
              <a:t>Rambursarea se realizeaza lunar la o rata a dobanzii fixe de 1</a:t>
            </a:r>
            <a:r>
              <a:rPr lang="en-US" sz="2400" b="1" dirty="0">
                <a:latin typeface="inherit"/>
                <a:ea typeface="Times New Roman"/>
                <a:cs typeface="Arial"/>
              </a:rPr>
              <a:t>0</a:t>
            </a:r>
            <a:r>
              <a:rPr lang="ro-RO" sz="2400" b="1" dirty="0" smtClean="0">
                <a:latin typeface="inherit"/>
                <a:ea typeface="Times New Roman"/>
                <a:cs typeface="Arial"/>
              </a:rPr>
              <a:t>% in transe egale</a:t>
            </a:r>
            <a:endParaRPr lang="en-US" sz="2400" dirty="0" smtClean="0">
              <a:latin typeface="Calibri"/>
              <a:ea typeface="Calibri"/>
              <a:cs typeface="Times New Roman"/>
            </a:endParaRPr>
          </a:p>
          <a:p>
            <a:pPr marL="342900" lvl="0" indent="-342900">
              <a:spcAft>
                <a:spcPts val="0"/>
              </a:spcAft>
              <a:buSzPts val="1000"/>
              <a:buFont typeface="Symbol"/>
              <a:buChar char=""/>
              <a:tabLst>
                <a:tab pos="457200" algn="l"/>
              </a:tabLst>
            </a:pPr>
            <a:r>
              <a:rPr lang="ro-RO" sz="2400" b="1" dirty="0" smtClean="0">
                <a:latin typeface="inherit"/>
                <a:ea typeface="Times New Roman"/>
                <a:cs typeface="Arial"/>
              </a:rPr>
              <a:t>Acordare rapida</a:t>
            </a:r>
            <a:endParaRPr lang="en-US" sz="2400" dirty="0" smtClean="0">
              <a:latin typeface="Calibri"/>
              <a:ea typeface="Calibri"/>
              <a:cs typeface="Times New Roman"/>
            </a:endParaRPr>
          </a:p>
          <a:p>
            <a:pPr marL="342900" lvl="0" indent="-342900">
              <a:spcAft>
                <a:spcPts val="0"/>
              </a:spcAft>
              <a:buSzPts val="1000"/>
              <a:buFont typeface="Symbol"/>
              <a:buChar char=""/>
              <a:tabLst>
                <a:tab pos="457200" algn="l"/>
              </a:tabLst>
            </a:pPr>
            <a:r>
              <a:rPr lang="en-US" sz="2400" b="1" dirty="0" err="1" smtClean="0">
                <a:latin typeface="inherit"/>
                <a:ea typeface="Calibri"/>
                <a:cs typeface="Times New Roman"/>
              </a:rPr>
              <a:t>Facilitatea</a:t>
            </a:r>
            <a:r>
              <a:rPr lang="en-US" sz="2400" b="1" dirty="0" smtClean="0">
                <a:latin typeface="inherit"/>
                <a:ea typeface="Calibri"/>
                <a:cs typeface="Times New Roman"/>
              </a:rPr>
              <a:t> </a:t>
            </a:r>
            <a:r>
              <a:rPr lang="en-US" sz="2400" b="1" dirty="0" err="1" smtClean="0">
                <a:latin typeface="inherit"/>
                <a:ea typeface="Calibri"/>
                <a:cs typeface="Times New Roman"/>
              </a:rPr>
              <a:t>este</a:t>
            </a:r>
            <a:r>
              <a:rPr lang="en-US" sz="2400" b="1" dirty="0" smtClean="0">
                <a:latin typeface="inherit"/>
                <a:ea typeface="Calibri"/>
                <a:cs typeface="Times New Roman"/>
              </a:rPr>
              <a:t> </a:t>
            </a:r>
            <a:r>
              <a:rPr lang="en-US" sz="2400" b="1" dirty="0" err="1" smtClean="0">
                <a:latin typeface="inherit"/>
                <a:ea typeface="Calibri"/>
                <a:cs typeface="Times New Roman"/>
              </a:rPr>
              <a:t>acordata</a:t>
            </a:r>
            <a:r>
              <a:rPr lang="en-US" sz="2400" b="1" dirty="0" smtClean="0">
                <a:latin typeface="inherit"/>
                <a:ea typeface="Calibri"/>
                <a:cs typeface="Times New Roman"/>
              </a:rPr>
              <a:t> </a:t>
            </a:r>
            <a:r>
              <a:rPr lang="en-US" sz="2400" b="1" dirty="0" err="1" smtClean="0">
                <a:latin typeface="inherit"/>
                <a:ea typeface="Calibri"/>
                <a:cs typeface="Times New Roman"/>
              </a:rPr>
              <a:t>pe</a:t>
            </a:r>
            <a:r>
              <a:rPr lang="en-US" sz="2400" b="1" dirty="0" smtClean="0">
                <a:latin typeface="inherit"/>
                <a:ea typeface="Calibri"/>
                <a:cs typeface="Times New Roman"/>
              </a:rPr>
              <a:t> o </a:t>
            </a:r>
            <a:r>
              <a:rPr lang="en-US" sz="2400" b="1" dirty="0" err="1" smtClean="0">
                <a:latin typeface="inherit"/>
                <a:ea typeface="Calibri"/>
                <a:cs typeface="Times New Roman"/>
              </a:rPr>
              <a:t>perioada</a:t>
            </a:r>
            <a:r>
              <a:rPr lang="en-US" sz="2400" b="1" dirty="0" smtClean="0">
                <a:latin typeface="inherit"/>
                <a:ea typeface="Calibri"/>
                <a:cs typeface="Times New Roman"/>
              </a:rPr>
              <a:t> de 3 </a:t>
            </a:r>
            <a:r>
              <a:rPr lang="en-US" sz="2400" b="1" dirty="0" err="1" smtClean="0">
                <a:latin typeface="inherit"/>
                <a:ea typeface="Calibri"/>
                <a:cs typeface="Times New Roman"/>
              </a:rPr>
              <a:t>luni</a:t>
            </a:r>
            <a:r>
              <a:rPr lang="en-US" sz="2400" b="1" dirty="0" smtClean="0">
                <a:latin typeface="inherit"/>
                <a:ea typeface="Calibri"/>
                <a:cs typeface="Times New Roman"/>
              </a:rPr>
              <a:t>, cu </a:t>
            </a:r>
            <a:r>
              <a:rPr lang="en-US" sz="2400" b="1" dirty="0" err="1" smtClean="0">
                <a:latin typeface="inherit"/>
                <a:ea typeface="Calibri"/>
                <a:cs typeface="Times New Roman"/>
              </a:rPr>
              <a:t>posibilitatea</a:t>
            </a:r>
            <a:r>
              <a:rPr lang="en-US" sz="2400" b="1" dirty="0" smtClean="0">
                <a:latin typeface="inherit"/>
                <a:ea typeface="Calibri"/>
                <a:cs typeface="Times New Roman"/>
              </a:rPr>
              <a:t> </a:t>
            </a:r>
            <a:r>
              <a:rPr lang="en-US" sz="2400" b="1" dirty="0" err="1" smtClean="0">
                <a:latin typeface="inherit"/>
                <a:ea typeface="Calibri"/>
                <a:cs typeface="Times New Roman"/>
              </a:rPr>
              <a:t>reinnoirii</a:t>
            </a:r>
            <a:r>
              <a:rPr lang="en-US" sz="2400" b="1" dirty="0" smtClean="0">
                <a:latin typeface="inherit"/>
                <a:ea typeface="Calibri"/>
                <a:cs typeface="Times New Roman"/>
              </a:rPr>
              <a:t> la </a:t>
            </a:r>
            <a:r>
              <a:rPr lang="en-US" sz="2400" b="1" dirty="0" err="1" smtClean="0">
                <a:latin typeface="inherit"/>
                <a:ea typeface="Calibri"/>
                <a:cs typeface="Times New Roman"/>
              </a:rPr>
              <a:t>expirare</a:t>
            </a:r>
            <a:r>
              <a:rPr lang="en-US" sz="2400" b="1" dirty="0" smtClean="0">
                <a:latin typeface="inherit"/>
                <a:ea typeface="Calibri"/>
                <a:cs typeface="Times New Roman"/>
              </a:rPr>
              <a:t>. </a:t>
            </a:r>
          </a:p>
          <a:p>
            <a:pPr marL="342900" lvl="0" indent="-342900">
              <a:spcAft>
                <a:spcPts val="0"/>
              </a:spcAft>
              <a:buSzPts val="1000"/>
              <a:buFont typeface="Symbol"/>
              <a:buChar char=""/>
              <a:tabLst>
                <a:tab pos="457200" algn="l"/>
              </a:tabLst>
            </a:pPr>
            <a:endParaRPr lang="en-US" sz="2400" dirty="0" smtClean="0">
              <a:latin typeface="Calibri"/>
              <a:ea typeface="Calibri"/>
              <a:cs typeface="Times New Roman"/>
            </a:endParaRPr>
          </a:p>
          <a:p>
            <a:pPr algn="ctr">
              <a:defRPr/>
            </a:pPr>
            <a:endParaRPr lang="vi-VN" sz="2000" b="1" dirty="0">
              <a:latin typeface="+mj-lt"/>
            </a:endParaRPr>
          </a:p>
          <a:p>
            <a:pPr>
              <a:defRPr/>
            </a:pPr>
            <a:endParaRPr lang="vi-VN"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714356"/>
          </a:xfrm>
        </p:spPr>
        <p:txBody>
          <a:bodyPr>
            <a:normAutofit/>
          </a:bodyPr>
          <a:lstStyle/>
          <a:p>
            <a:pPr algn="ctr"/>
            <a:r>
              <a:rPr lang="en-US" sz="4000" b="1" i="1" dirty="0" err="1" smtClean="0">
                <a:solidFill>
                  <a:schemeClr val="bg1"/>
                </a:solidFill>
                <a:effectLst/>
                <a:latin typeface="Times New Roman" pitchFamily="18" charset="0"/>
                <a:cs typeface="Times New Roman" pitchFamily="18" charset="0"/>
              </a:rPr>
              <a:t>Piata</a:t>
            </a:r>
            <a:r>
              <a:rPr lang="en-US" sz="4000" b="1" i="1" dirty="0" smtClean="0">
                <a:solidFill>
                  <a:schemeClr val="bg1"/>
                </a:solidFill>
                <a:effectLst/>
                <a:latin typeface="Times New Roman" pitchFamily="18" charset="0"/>
                <a:cs typeface="Times New Roman" pitchFamily="18" charset="0"/>
              </a:rPr>
              <a:t> </a:t>
            </a:r>
            <a:r>
              <a:rPr lang="en-US" sz="4000" b="1" i="1" dirty="0" err="1" smtClean="0">
                <a:solidFill>
                  <a:schemeClr val="bg1"/>
                </a:solidFill>
                <a:effectLst/>
                <a:latin typeface="Times New Roman" pitchFamily="18" charset="0"/>
                <a:cs typeface="Times New Roman" pitchFamily="18" charset="0"/>
              </a:rPr>
              <a:t>si</a:t>
            </a:r>
            <a:r>
              <a:rPr lang="en-US" sz="4000" b="1" i="1" dirty="0" smtClean="0">
                <a:solidFill>
                  <a:schemeClr val="bg1"/>
                </a:solidFill>
                <a:effectLst/>
                <a:latin typeface="Times New Roman" pitchFamily="18" charset="0"/>
                <a:cs typeface="Times New Roman" pitchFamily="18" charset="0"/>
              </a:rPr>
              <a:t> </a:t>
            </a:r>
            <a:r>
              <a:rPr lang="en-US" sz="4000" b="1" i="1" dirty="0" err="1" smtClean="0">
                <a:solidFill>
                  <a:schemeClr val="bg1"/>
                </a:solidFill>
                <a:effectLst/>
                <a:latin typeface="Times New Roman" pitchFamily="18" charset="0"/>
                <a:cs typeface="Times New Roman" pitchFamily="18" charset="0"/>
              </a:rPr>
              <a:t>concurenta</a:t>
            </a:r>
            <a:endParaRPr lang="en-US" sz="4000" b="1" i="1" dirty="0">
              <a:solidFill>
                <a:schemeClr val="bg1"/>
              </a:solidFill>
              <a:effectLst/>
              <a:latin typeface="Times New Roman" pitchFamily="18" charset="0"/>
              <a:cs typeface="Times New Roman" pitchFamily="18" charset="0"/>
            </a:endParaRPr>
          </a:p>
        </p:txBody>
      </p:sp>
      <p:sp>
        <p:nvSpPr>
          <p:cNvPr id="3" name="Content Placeholder 2"/>
          <p:cNvSpPr>
            <a:spLocks noGrp="1"/>
          </p:cNvSpPr>
          <p:nvPr>
            <p:ph idx="1"/>
          </p:nvPr>
        </p:nvSpPr>
        <p:spPr>
          <a:xfrm>
            <a:off x="214282" y="928670"/>
            <a:ext cx="8786874" cy="5929330"/>
          </a:xfrm>
        </p:spPr>
        <p:txBody>
          <a:bodyPr>
            <a:noAutofit/>
          </a:bodyPr>
          <a:lstStyle/>
          <a:p>
            <a:pPr marL="0" indent="168275" algn="just"/>
            <a:r>
              <a:rPr lang="en-US" sz="2500" dirty="0" smtClean="0">
                <a:solidFill>
                  <a:schemeClr val="bg1"/>
                </a:solidFill>
                <a:latin typeface="Times New Roman" pitchFamily="18" charset="0"/>
                <a:cs typeface="Times New Roman" pitchFamily="18" charset="0"/>
              </a:rPr>
              <a:t>Y.E. </a:t>
            </a:r>
            <a:r>
              <a:rPr lang="en-US" sz="2500" dirty="0" err="1" smtClean="0">
                <a:solidFill>
                  <a:schemeClr val="bg1"/>
                </a:solidFill>
                <a:latin typeface="Times New Roman" pitchFamily="18" charset="0"/>
                <a:cs typeface="Times New Roman" pitchFamily="18" charset="0"/>
              </a:rPr>
              <a:t>Banca</a:t>
            </a:r>
            <a:r>
              <a:rPr lang="en-US" sz="2500" dirty="0" smtClean="0">
                <a:solidFill>
                  <a:schemeClr val="bg1"/>
                </a:solidFill>
                <a:latin typeface="Times New Roman" pitchFamily="18" charset="0"/>
                <a:cs typeface="Times New Roman" pitchFamily="18" charset="0"/>
              </a:rPr>
              <a:t> Virtual Towns S.R.L. </a:t>
            </a:r>
            <a:r>
              <a:rPr lang="en-US" sz="2500" dirty="0" err="1" smtClean="0">
                <a:solidFill>
                  <a:schemeClr val="bg1"/>
                </a:solidFill>
                <a:latin typeface="Times New Roman" pitchFamily="18" charset="0"/>
                <a:cs typeface="Times New Roman" pitchFamily="18" charset="0"/>
              </a:rPr>
              <a:t>doreste</a:t>
            </a:r>
            <a:r>
              <a:rPr lang="en-US" sz="2500" dirty="0" smtClean="0">
                <a:solidFill>
                  <a:schemeClr val="bg1"/>
                </a:solidFill>
                <a:latin typeface="Times New Roman" pitchFamily="18" charset="0"/>
                <a:cs typeface="Times New Roman" pitchFamily="18" charset="0"/>
              </a:rPr>
              <a:t> ca in </a:t>
            </a:r>
            <a:r>
              <a:rPr lang="en-US" sz="2500" dirty="0" err="1" smtClean="0">
                <a:solidFill>
                  <a:schemeClr val="bg1"/>
                </a:solidFill>
                <a:latin typeface="Times New Roman" pitchFamily="18" charset="0"/>
                <a:cs typeface="Times New Roman" pitchFamily="18" charset="0"/>
              </a:rPr>
              <a:t>cele</a:t>
            </a:r>
            <a:r>
              <a:rPr lang="en-US" sz="2500" dirty="0" smtClean="0">
                <a:solidFill>
                  <a:schemeClr val="bg1"/>
                </a:solidFill>
                <a:latin typeface="Times New Roman" pitchFamily="18" charset="0"/>
                <a:cs typeface="Times New Roman" pitchFamily="18" charset="0"/>
              </a:rPr>
              <a:t> 3 </a:t>
            </a:r>
            <a:r>
              <a:rPr lang="en-US" sz="2500" dirty="0" err="1" smtClean="0">
                <a:solidFill>
                  <a:schemeClr val="bg1"/>
                </a:solidFill>
                <a:latin typeface="Times New Roman" pitchFamily="18" charset="0"/>
                <a:cs typeface="Times New Roman" pitchFamily="18" charset="0"/>
              </a:rPr>
              <a:t>luni</a:t>
            </a:r>
            <a:r>
              <a:rPr lang="en-US" sz="2500" dirty="0" smtClean="0">
                <a:solidFill>
                  <a:schemeClr val="bg1"/>
                </a:solidFill>
                <a:latin typeface="Times New Roman" pitchFamily="18" charset="0"/>
                <a:cs typeface="Times New Roman" pitchFamily="18" charset="0"/>
              </a:rPr>
              <a:t> </a:t>
            </a:r>
            <a:r>
              <a:rPr lang="en-US" sz="2500" dirty="0" err="1" smtClean="0">
                <a:solidFill>
                  <a:schemeClr val="bg1"/>
                </a:solidFill>
                <a:latin typeface="Times New Roman" pitchFamily="18" charset="0"/>
                <a:cs typeface="Times New Roman" pitchFamily="18" charset="0"/>
              </a:rPr>
              <a:t>activitatea</a:t>
            </a:r>
            <a:r>
              <a:rPr lang="en-US" sz="2500" dirty="0" smtClean="0">
                <a:solidFill>
                  <a:schemeClr val="bg1"/>
                </a:solidFill>
                <a:latin typeface="Times New Roman" pitchFamily="18" charset="0"/>
                <a:cs typeface="Times New Roman" pitchFamily="18" charset="0"/>
              </a:rPr>
              <a:t> </a:t>
            </a:r>
            <a:r>
              <a:rPr lang="en-US" sz="2500" dirty="0" err="1" smtClean="0">
                <a:solidFill>
                  <a:schemeClr val="bg1"/>
                </a:solidFill>
                <a:latin typeface="Times New Roman" pitchFamily="18" charset="0"/>
                <a:cs typeface="Times New Roman" pitchFamily="18" charset="0"/>
              </a:rPr>
              <a:t>sa</a:t>
            </a:r>
            <a:r>
              <a:rPr lang="en-US" sz="2500" dirty="0" smtClean="0">
                <a:solidFill>
                  <a:schemeClr val="bg1"/>
                </a:solidFill>
                <a:latin typeface="Times New Roman" pitchFamily="18" charset="0"/>
                <a:cs typeface="Times New Roman" pitchFamily="18" charset="0"/>
              </a:rPr>
              <a:t> </a:t>
            </a:r>
            <a:r>
              <a:rPr lang="en-US" sz="2500" dirty="0" err="1" smtClean="0">
                <a:solidFill>
                  <a:schemeClr val="bg1"/>
                </a:solidFill>
                <a:latin typeface="Times New Roman" pitchFamily="18" charset="0"/>
                <a:cs typeface="Times New Roman" pitchFamily="18" charset="0"/>
              </a:rPr>
              <a:t>sa</a:t>
            </a:r>
            <a:r>
              <a:rPr lang="en-US" sz="2500" dirty="0" smtClean="0">
                <a:solidFill>
                  <a:schemeClr val="bg1"/>
                </a:solidFill>
                <a:latin typeface="Times New Roman" pitchFamily="18" charset="0"/>
                <a:cs typeface="Times New Roman" pitchFamily="18" charset="0"/>
              </a:rPr>
              <a:t> </a:t>
            </a:r>
            <a:r>
              <a:rPr lang="en-US" sz="2500" dirty="0" err="1" smtClean="0">
                <a:solidFill>
                  <a:schemeClr val="bg1"/>
                </a:solidFill>
                <a:latin typeface="Times New Roman" pitchFamily="18" charset="0"/>
                <a:cs typeface="Times New Roman" pitchFamily="18" charset="0"/>
              </a:rPr>
              <a:t>evolueze</a:t>
            </a:r>
            <a:r>
              <a:rPr lang="en-US" sz="2500" dirty="0" smtClean="0">
                <a:solidFill>
                  <a:schemeClr val="bg1"/>
                </a:solidFill>
                <a:latin typeface="Times New Roman" pitchFamily="18" charset="0"/>
                <a:cs typeface="Times New Roman" pitchFamily="18" charset="0"/>
              </a:rPr>
              <a:t>, </a:t>
            </a:r>
            <a:r>
              <a:rPr lang="en-US" sz="2500" dirty="0" err="1" smtClean="0">
                <a:solidFill>
                  <a:schemeClr val="bg1"/>
                </a:solidFill>
                <a:latin typeface="Times New Roman" pitchFamily="18" charset="0"/>
                <a:cs typeface="Times New Roman" pitchFamily="18" charset="0"/>
              </a:rPr>
              <a:t>intentioneaza</a:t>
            </a:r>
            <a:r>
              <a:rPr lang="en-US" sz="2500" dirty="0" smtClean="0">
                <a:solidFill>
                  <a:schemeClr val="bg1"/>
                </a:solidFill>
                <a:latin typeface="Times New Roman" pitchFamily="18" charset="0"/>
                <a:cs typeface="Times New Roman" pitchFamily="18" charset="0"/>
              </a:rPr>
              <a:t> </a:t>
            </a:r>
            <a:r>
              <a:rPr lang="en-US" sz="2500" dirty="0" err="1" smtClean="0">
                <a:solidFill>
                  <a:schemeClr val="bg1"/>
                </a:solidFill>
                <a:latin typeface="Times New Roman" pitchFamily="18" charset="0"/>
                <a:cs typeface="Times New Roman" pitchFamily="18" charset="0"/>
              </a:rPr>
              <a:t>sa</a:t>
            </a:r>
            <a:r>
              <a:rPr lang="en-US" sz="2500" dirty="0" smtClean="0">
                <a:solidFill>
                  <a:schemeClr val="bg1"/>
                </a:solidFill>
                <a:latin typeface="Times New Roman" pitchFamily="18" charset="0"/>
                <a:cs typeface="Times New Roman" pitchFamily="18" charset="0"/>
              </a:rPr>
              <a:t> </a:t>
            </a:r>
            <a:r>
              <a:rPr lang="en-US" sz="2500" dirty="0" err="1" smtClean="0">
                <a:solidFill>
                  <a:schemeClr val="bg1"/>
                </a:solidFill>
                <a:latin typeface="Times New Roman" pitchFamily="18" charset="0"/>
                <a:cs typeface="Times New Roman" pitchFamily="18" charset="0"/>
              </a:rPr>
              <a:t>isi</a:t>
            </a:r>
            <a:r>
              <a:rPr lang="en-US" sz="2500" dirty="0" smtClean="0">
                <a:solidFill>
                  <a:schemeClr val="bg1"/>
                </a:solidFill>
                <a:latin typeface="Times New Roman" pitchFamily="18" charset="0"/>
                <a:cs typeface="Times New Roman" pitchFamily="18" charset="0"/>
              </a:rPr>
              <a:t> </a:t>
            </a:r>
            <a:r>
              <a:rPr lang="en-US" sz="2500" dirty="0" err="1" smtClean="0">
                <a:solidFill>
                  <a:schemeClr val="bg1"/>
                </a:solidFill>
                <a:latin typeface="Times New Roman" pitchFamily="18" charset="0"/>
                <a:cs typeface="Times New Roman" pitchFamily="18" charset="0"/>
              </a:rPr>
              <a:t>atraga</a:t>
            </a:r>
            <a:r>
              <a:rPr lang="en-US" sz="2500" dirty="0" smtClean="0">
                <a:solidFill>
                  <a:schemeClr val="bg1"/>
                </a:solidFill>
                <a:latin typeface="Times New Roman" pitchFamily="18" charset="0"/>
                <a:cs typeface="Times New Roman" pitchFamily="18" charset="0"/>
              </a:rPr>
              <a:t> </a:t>
            </a:r>
            <a:r>
              <a:rPr lang="en-US" sz="2500" dirty="0" err="1" smtClean="0">
                <a:solidFill>
                  <a:schemeClr val="bg1"/>
                </a:solidFill>
                <a:latin typeface="Times New Roman" pitchFamily="18" charset="0"/>
                <a:cs typeface="Times New Roman" pitchFamily="18" charset="0"/>
              </a:rPr>
              <a:t>clientii</a:t>
            </a:r>
            <a:r>
              <a:rPr lang="en-US" sz="2500" dirty="0" smtClean="0">
                <a:solidFill>
                  <a:schemeClr val="bg1"/>
                </a:solidFill>
                <a:latin typeface="Times New Roman" pitchFamily="18" charset="0"/>
                <a:cs typeface="Times New Roman" pitchFamily="18" charset="0"/>
              </a:rPr>
              <a:t> </a:t>
            </a:r>
            <a:r>
              <a:rPr lang="en-US" sz="2500" dirty="0" err="1" smtClean="0">
                <a:solidFill>
                  <a:schemeClr val="bg1"/>
                </a:solidFill>
                <a:latin typeface="Times New Roman" pitchFamily="18" charset="0"/>
                <a:cs typeface="Times New Roman" pitchFamily="18" charset="0"/>
              </a:rPr>
              <a:t>prin</a:t>
            </a:r>
            <a:r>
              <a:rPr lang="en-US" sz="2500" dirty="0" smtClean="0">
                <a:solidFill>
                  <a:schemeClr val="bg1"/>
                </a:solidFill>
                <a:latin typeface="Times New Roman" pitchFamily="18" charset="0"/>
                <a:cs typeface="Times New Roman" pitchFamily="18" charset="0"/>
              </a:rPr>
              <a:t> </a:t>
            </a:r>
            <a:r>
              <a:rPr lang="en-US" sz="2500" dirty="0" err="1" smtClean="0">
                <a:solidFill>
                  <a:schemeClr val="bg1"/>
                </a:solidFill>
                <a:latin typeface="Times New Roman" pitchFamily="18" charset="0"/>
                <a:cs typeface="Times New Roman" pitchFamily="18" charset="0"/>
              </a:rPr>
              <a:t>oferirea</a:t>
            </a:r>
            <a:r>
              <a:rPr lang="en-US" sz="2500" dirty="0" smtClean="0">
                <a:solidFill>
                  <a:schemeClr val="bg1"/>
                </a:solidFill>
                <a:latin typeface="Times New Roman" pitchFamily="18" charset="0"/>
                <a:cs typeface="Times New Roman" pitchFamily="18" charset="0"/>
              </a:rPr>
              <a:t> </a:t>
            </a:r>
            <a:r>
              <a:rPr lang="en-US" sz="2500" dirty="0" err="1" smtClean="0">
                <a:solidFill>
                  <a:schemeClr val="bg1"/>
                </a:solidFill>
                <a:latin typeface="Times New Roman" pitchFamily="18" charset="0"/>
                <a:cs typeface="Times New Roman" pitchFamily="18" charset="0"/>
              </a:rPr>
              <a:t>unor</a:t>
            </a:r>
            <a:r>
              <a:rPr lang="en-US" sz="2500" dirty="0" smtClean="0">
                <a:solidFill>
                  <a:schemeClr val="bg1"/>
                </a:solidFill>
                <a:latin typeface="Times New Roman" pitchFamily="18" charset="0"/>
                <a:cs typeface="Times New Roman" pitchFamily="18" charset="0"/>
              </a:rPr>
              <a:t> </a:t>
            </a:r>
            <a:r>
              <a:rPr lang="en-US" sz="2500" dirty="0" err="1" smtClean="0">
                <a:solidFill>
                  <a:schemeClr val="bg1"/>
                </a:solidFill>
                <a:latin typeface="Times New Roman" pitchFamily="18" charset="0"/>
                <a:cs typeface="Times New Roman" pitchFamily="18" charset="0"/>
              </a:rPr>
              <a:t>servicii</a:t>
            </a:r>
            <a:r>
              <a:rPr lang="en-US" sz="2500" dirty="0" smtClean="0">
                <a:solidFill>
                  <a:schemeClr val="bg1"/>
                </a:solidFill>
                <a:latin typeface="Times New Roman" pitchFamily="18" charset="0"/>
                <a:cs typeface="Times New Roman" pitchFamily="18" charset="0"/>
              </a:rPr>
              <a:t> de </a:t>
            </a:r>
            <a:r>
              <a:rPr lang="en-US" sz="2500" dirty="0" err="1" smtClean="0">
                <a:solidFill>
                  <a:schemeClr val="bg1"/>
                </a:solidFill>
                <a:latin typeface="Times New Roman" pitchFamily="18" charset="0"/>
                <a:cs typeface="Times New Roman" pitchFamily="18" charset="0"/>
              </a:rPr>
              <a:t>calitate</a:t>
            </a:r>
            <a:r>
              <a:rPr lang="en-US" sz="2500" dirty="0" smtClean="0">
                <a:solidFill>
                  <a:schemeClr val="bg1"/>
                </a:solidFill>
                <a:latin typeface="Times New Roman" pitchFamily="18" charset="0"/>
                <a:cs typeface="Times New Roman" pitchFamily="18" charset="0"/>
              </a:rPr>
              <a:t>, cu </a:t>
            </a:r>
            <a:r>
              <a:rPr lang="en-US" sz="2500" dirty="0" err="1" smtClean="0">
                <a:solidFill>
                  <a:schemeClr val="bg1"/>
                </a:solidFill>
                <a:latin typeface="Times New Roman" pitchFamily="18" charset="0"/>
                <a:cs typeface="Times New Roman" pitchFamily="18" charset="0"/>
              </a:rPr>
              <a:t>promptitudine</a:t>
            </a:r>
            <a:r>
              <a:rPr lang="en-US" sz="2500" dirty="0" smtClean="0">
                <a:solidFill>
                  <a:schemeClr val="bg1"/>
                </a:solidFill>
                <a:latin typeface="Times New Roman" pitchFamily="18" charset="0"/>
                <a:cs typeface="Times New Roman" pitchFamily="18" charset="0"/>
              </a:rPr>
              <a:t> </a:t>
            </a:r>
            <a:r>
              <a:rPr lang="en-US" sz="2500" dirty="0" err="1" smtClean="0">
                <a:solidFill>
                  <a:schemeClr val="bg1"/>
                </a:solidFill>
                <a:latin typeface="Times New Roman" pitchFamily="18" charset="0"/>
                <a:cs typeface="Times New Roman" pitchFamily="18" charset="0"/>
              </a:rPr>
              <a:t>si</a:t>
            </a:r>
            <a:r>
              <a:rPr lang="en-US" sz="2500" dirty="0" smtClean="0">
                <a:solidFill>
                  <a:schemeClr val="bg1"/>
                </a:solidFill>
                <a:latin typeface="Times New Roman" pitchFamily="18" charset="0"/>
                <a:cs typeface="Times New Roman" pitchFamily="18" charset="0"/>
              </a:rPr>
              <a:t> </a:t>
            </a:r>
            <a:r>
              <a:rPr lang="en-US" sz="2500" dirty="0" err="1" smtClean="0">
                <a:solidFill>
                  <a:schemeClr val="bg1"/>
                </a:solidFill>
                <a:latin typeface="Times New Roman" pitchFamily="18" charset="0"/>
                <a:cs typeface="Times New Roman" pitchFamily="18" charset="0"/>
              </a:rPr>
              <a:t>credite</a:t>
            </a:r>
            <a:r>
              <a:rPr lang="en-US" sz="2500" dirty="0" smtClean="0">
                <a:solidFill>
                  <a:schemeClr val="bg1"/>
                </a:solidFill>
                <a:latin typeface="Times New Roman" pitchFamily="18" charset="0"/>
                <a:cs typeface="Times New Roman" pitchFamily="18" charset="0"/>
              </a:rPr>
              <a:t> cu </a:t>
            </a:r>
            <a:r>
              <a:rPr lang="en-US" sz="2500" dirty="0" err="1" smtClean="0">
                <a:solidFill>
                  <a:schemeClr val="bg1"/>
                </a:solidFill>
                <a:latin typeface="Times New Roman" pitchFamily="18" charset="0"/>
                <a:cs typeface="Times New Roman" pitchFamily="18" charset="0"/>
              </a:rPr>
              <a:t>dobanzi</a:t>
            </a:r>
            <a:r>
              <a:rPr lang="en-US" sz="2500" dirty="0" smtClean="0">
                <a:solidFill>
                  <a:schemeClr val="bg1"/>
                </a:solidFill>
                <a:latin typeface="Times New Roman" pitchFamily="18" charset="0"/>
                <a:cs typeface="Times New Roman" pitchFamily="18" charset="0"/>
              </a:rPr>
              <a:t> </a:t>
            </a:r>
            <a:r>
              <a:rPr lang="en-US" sz="2500" dirty="0" err="1" smtClean="0">
                <a:solidFill>
                  <a:schemeClr val="bg1"/>
                </a:solidFill>
                <a:latin typeface="Times New Roman" pitchFamily="18" charset="0"/>
                <a:cs typeface="Times New Roman" pitchFamily="18" charset="0"/>
              </a:rPr>
              <a:t>accesibile</a:t>
            </a:r>
            <a:r>
              <a:rPr lang="en-US" sz="2500" dirty="0" smtClean="0">
                <a:solidFill>
                  <a:schemeClr val="bg1"/>
                </a:solidFill>
                <a:latin typeface="Times New Roman" pitchFamily="18" charset="0"/>
                <a:cs typeface="Times New Roman" pitchFamily="18" charset="0"/>
              </a:rPr>
              <a:t>. </a:t>
            </a:r>
            <a:r>
              <a:rPr lang="en-US" sz="2500" dirty="0" err="1" smtClean="0">
                <a:solidFill>
                  <a:schemeClr val="bg1"/>
                </a:solidFill>
                <a:latin typeface="Times New Roman" pitchFamily="18" charset="0"/>
                <a:cs typeface="Times New Roman" pitchFamily="18" charset="0"/>
              </a:rPr>
              <a:t>Piata</a:t>
            </a:r>
            <a:r>
              <a:rPr lang="en-US" sz="2500" dirty="0" smtClean="0">
                <a:solidFill>
                  <a:schemeClr val="bg1"/>
                </a:solidFill>
                <a:latin typeface="Times New Roman" pitchFamily="18" charset="0"/>
                <a:cs typeface="Times New Roman" pitchFamily="18" charset="0"/>
              </a:rPr>
              <a:t> </a:t>
            </a:r>
            <a:r>
              <a:rPr lang="en-US" sz="2500" dirty="0" err="1" smtClean="0">
                <a:solidFill>
                  <a:schemeClr val="bg1"/>
                </a:solidFill>
                <a:latin typeface="Times New Roman" pitchFamily="18" charset="0"/>
                <a:cs typeface="Times New Roman" pitchFamily="18" charset="0"/>
              </a:rPr>
              <a:t>tinta</a:t>
            </a:r>
            <a:r>
              <a:rPr lang="en-US" sz="2500" dirty="0" smtClean="0">
                <a:solidFill>
                  <a:schemeClr val="bg1"/>
                </a:solidFill>
                <a:latin typeface="Times New Roman" pitchFamily="18" charset="0"/>
                <a:cs typeface="Times New Roman" pitchFamily="18" charset="0"/>
              </a:rPr>
              <a:t> a </a:t>
            </a:r>
            <a:r>
              <a:rPr lang="en-US" sz="2500" dirty="0" err="1" smtClean="0">
                <a:solidFill>
                  <a:schemeClr val="bg1"/>
                </a:solidFill>
                <a:latin typeface="Times New Roman" pitchFamily="18" charset="0"/>
                <a:cs typeface="Times New Roman" pitchFamily="18" charset="0"/>
              </a:rPr>
              <a:t>firmei</a:t>
            </a:r>
            <a:r>
              <a:rPr lang="en-US" sz="2500" dirty="0" smtClean="0">
                <a:solidFill>
                  <a:schemeClr val="bg1"/>
                </a:solidFill>
                <a:latin typeface="Times New Roman" pitchFamily="18" charset="0"/>
                <a:cs typeface="Times New Roman" pitchFamily="18" charset="0"/>
              </a:rPr>
              <a:t> </a:t>
            </a:r>
            <a:r>
              <a:rPr lang="en-US" sz="2500" dirty="0" err="1" smtClean="0">
                <a:solidFill>
                  <a:schemeClr val="bg1"/>
                </a:solidFill>
                <a:latin typeface="Times New Roman" pitchFamily="18" charset="0"/>
                <a:cs typeface="Times New Roman" pitchFamily="18" charset="0"/>
              </a:rPr>
              <a:t>cuprinde</a:t>
            </a:r>
            <a:r>
              <a:rPr lang="en-US" sz="2500" dirty="0" smtClean="0">
                <a:solidFill>
                  <a:schemeClr val="bg1"/>
                </a:solidFill>
                <a:latin typeface="Times New Roman" pitchFamily="18" charset="0"/>
                <a:cs typeface="Times New Roman" pitchFamily="18" charset="0"/>
              </a:rPr>
              <a:t> </a:t>
            </a:r>
            <a:r>
              <a:rPr lang="en-US" sz="2500" dirty="0" err="1" smtClean="0">
                <a:solidFill>
                  <a:schemeClr val="bg1"/>
                </a:solidFill>
                <a:latin typeface="Times New Roman" pitchFamily="18" charset="0"/>
                <a:cs typeface="Times New Roman" pitchFamily="18" charset="0"/>
              </a:rPr>
              <a:t>toti</a:t>
            </a:r>
            <a:r>
              <a:rPr lang="en-US" sz="2500" dirty="0" smtClean="0">
                <a:solidFill>
                  <a:schemeClr val="bg1"/>
                </a:solidFill>
                <a:latin typeface="Times New Roman" pitchFamily="18" charset="0"/>
                <a:cs typeface="Times New Roman" pitchFamily="18" charset="0"/>
              </a:rPr>
              <a:t> </a:t>
            </a:r>
            <a:r>
              <a:rPr lang="en-US" sz="2500" dirty="0" err="1" smtClean="0">
                <a:solidFill>
                  <a:schemeClr val="bg1"/>
                </a:solidFill>
                <a:latin typeface="Times New Roman" pitchFamily="18" charset="0"/>
                <a:cs typeface="Times New Roman" pitchFamily="18" charset="0"/>
              </a:rPr>
              <a:t>cumparatorii</a:t>
            </a:r>
            <a:r>
              <a:rPr lang="en-US" sz="2500" dirty="0" smtClean="0">
                <a:solidFill>
                  <a:schemeClr val="bg1"/>
                </a:solidFill>
                <a:latin typeface="Times New Roman" pitchFamily="18" charset="0"/>
                <a:cs typeface="Times New Roman" pitchFamily="18" charset="0"/>
              </a:rPr>
              <a:t> </a:t>
            </a:r>
            <a:r>
              <a:rPr lang="en-US" sz="2500" dirty="0" err="1" smtClean="0">
                <a:solidFill>
                  <a:schemeClr val="bg1"/>
                </a:solidFill>
                <a:latin typeface="Times New Roman" pitchFamily="18" charset="0"/>
                <a:cs typeface="Times New Roman" pitchFamily="18" charset="0"/>
              </a:rPr>
              <a:t>actuali</a:t>
            </a:r>
            <a:r>
              <a:rPr lang="en-US" sz="2500" dirty="0" smtClean="0">
                <a:solidFill>
                  <a:schemeClr val="bg1"/>
                </a:solidFill>
                <a:latin typeface="Times New Roman" pitchFamily="18" charset="0"/>
                <a:cs typeface="Times New Roman" pitchFamily="18" charset="0"/>
              </a:rPr>
              <a:t> </a:t>
            </a:r>
            <a:r>
              <a:rPr lang="en-US" sz="2500" dirty="0" err="1" smtClean="0">
                <a:solidFill>
                  <a:schemeClr val="bg1"/>
                </a:solidFill>
                <a:latin typeface="Times New Roman" pitchFamily="18" charset="0"/>
                <a:cs typeface="Times New Roman" pitchFamily="18" charset="0"/>
              </a:rPr>
              <a:t>si</a:t>
            </a:r>
            <a:r>
              <a:rPr lang="en-US" sz="2500" dirty="0" smtClean="0">
                <a:solidFill>
                  <a:schemeClr val="bg1"/>
                </a:solidFill>
                <a:latin typeface="Times New Roman" pitchFamily="18" charset="0"/>
                <a:cs typeface="Times New Roman" pitchFamily="18" charset="0"/>
              </a:rPr>
              <a:t> </a:t>
            </a:r>
            <a:r>
              <a:rPr lang="en-US" sz="2500" dirty="0" err="1" smtClean="0">
                <a:solidFill>
                  <a:schemeClr val="bg1"/>
                </a:solidFill>
                <a:latin typeface="Times New Roman" pitchFamily="18" charset="0"/>
                <a:cs typeface="Times New Roman" pitchFamily="18" charset="0"/>
              </a:rPr>
              <a:t>potetiali</a:t>
            </a:r>
            <a:r>
              <a:rPr lang="en-US" sz="2500" dirty="0" smtClean="0">
                <a:solidFill>
                  <a:schemeClr val="bg1"/>
                </a:solidFill>
                <a:latin typeface="Times New Roman" pitchFamily="18" charset="0"/>
                <a:cs typeface="Times New Roman" pitchFamily="18" charset="0"/>
              </a:rPr>
              <a:t> </a:t>
            </a:r>
            <a:r>
              <a:rPr lang="en-US" sz="2500" dirty="0" err="1" smtClean="0">
                <a:solidFill>
                  <a:schemeClr val="bg1"/>
                </a:solidFill>
                <a:latin typeface="Times New Roman" pitchFamily="18" charset="0"/>
                <a:cs typeface="Times New Roman" pitchFamily="18" charset="0"/>
              </a:rPr>
              <a:t>ai</a:t>
            </a:r>
            <a:r>
              <a:rPr lang="en-US" sz="2500" dirty="0" smtClean="0">
                <a:solidFill>
                  <a:schemeClr val="bg1"/>
                </a:solidFill>
                <a:latin typeface="Times New Roman" pitchFamily="18" charset="0"/>
                <a:cs typeface="Times New Roman" pitchFamily="18" charset="0"/>
              </a:rPr>
              <a:t> </a:t>
            </a:r>
            <a:r>
              <a:rPr lang="en-US" sz="2500" dirty="0" err="1" smtClean="0">
                <a:solidFill>
                  <a:schemeClr val="bg1"/>
                </a:solidFill>
                <a:latin typeface="Times New Roman" pitchFamily="18" charset="0"/>
                <a:cs typeface="Times New Roman" pitchFamily="18" charset="0"/>
              </a:rPr>
              <a:t>produselor</a:t>
            </a:r>
            <a:r>
              <a:rPr lang="en-US" sz="2500" dirty="0" smtClean="0">
                <a:solidFill>
                  <a:schemeClr val="bg1"/>
                </a:solidFill>
                <a:latin typeface="Times New Roman" pitchFamily="18" charset="0"/>
                <a:cs typeface="Times New Roman" pitchFamily="18" charset="0"/>
              </a:rPr>
              <a:t> </a:t>
            </a:r>
            <a:r>
              <a:rPr lang="en-US" sz="2500" dirty="0" err="1" smtClean="0">
                <a:solidFill>
                  <a:schemeClr val="bg1"/>
                </a:solidFill>
                <a:latin typeface="Times New Roman" pitchFamily="18" charset="0"/>
                <a:cs typeface="Times New Roman" pitchFamily="18" charset="0"/>
              </a:rPr>
              <a:t>si</a:t>
            </a:r>
            <a:r>
              <a:rPr lang="en-US" sz="2500" dirty="0" smtClean="0">
                <a:solidFill>
                  <a:schemeClr val="bg1"/>
                </a:solidFill>
                <a:latin typeface="Times New Roman" pitchFamily="18" charset="0"/>
                <a:cs typeface="Times New Roman" pitchFamily="18" charset="0"/>
              </a:rPr>
              <a:t> </a:t>
            </a:r>
            <a:r>
              <a:rPr lang="en-US" sz="2500" dirty="0" err="1" smtClean="0">
                <a:solidFill>
                  <a:schemeClr val="bg1"/>
                </a:solidFill>
                <a:latin typeface="Times New Roman" pitchFamily="18" charset="0"/>
                <a:cs typeface="Times New Roman" pitchFamily="18" charset="0"/>
              </a:rPr>
              <a:t>serviciilor</a:t>
            </a:r>
            <a:r>
              <a:rPr lang="en-US" sz="2500" dirty="0" smtClean="0">
                <a:solidFill>
                  <a:schemeClr val="bg1"/>
                </a:solidFill>
                <a:latin typeface="Times New Roman" pitchFamily="18" charset="0"/>
                <a:cs typeface="Times New Roman" pitchFamily="18" charset="0"/>
              </a:rPr>
              <a:t> </a:t>
            </a:r>
            <a:r>
              <a:rPr lang="en-US" sz="2500" dirty="0" err="1" smtClean="0">
                <a:solidFill>
                  <a:schemeClr val="bg1"/>
                </a:solidFill>
                <a:latin typeface="Times New Roman" pitchFamily="18" charset="0"/>
                <a:cs typeface="Times New Roman" pitchFamily="18" charset="0"/>
              </a:rPr>
              <a:t>pe</a:t>
            </a:r>
            <a:r>
              <a:rPr lang="en-US" sz="2500" dirty="0" smtClean="0">
                <a:solidFill>
                  <a:schemeClr val="bg1"/>
                </a:solidFill>
                <a:latin typeface="Times New Roman" pitchFamily="18" charset="0"/>
                <a:cs typeface="Times New Roman" pitchFamily="18" charset="0"/>
              </a:rPr>
              <a:t> care le </a:t>
            </a:r>
            <a:r>
              <a:rPr lang="en-US" sz="2500" dirty="0" err="1" smtClean="0">
                <a:solidFill>
                  <a:schemeClr val="bg1"/>
                </a:solidFill>
                <a:latin typeface="Times New Roman" pitchFamily="18" charset="0"/>
                <a:cs typeface="Times New Roman" pitchFamily="18" charset="0"/>
              </a:rPr>
              <a:t>oferim</a:t>
            </a:r>
            <a:r>
              <a:rPr lang="en-US" sz="2500" dirty="0" smtClean="0">
                <a:solidFill>
                  <a:schemeClr val="bg1"/>
                </a:solidFill>
                <a:latin typeface="Times New Roman" pitchFamily="18" charset="0"/>
                <a:cs typeface="Times New Roman" pitchFamily="18" charset="0"/>
              </a:rPr>
              <a:t>. </a:t>
            </a:r>
            <a:r>
              <a:rPr lang="en-US" sz="2500" dirty="0" err="1" smtClean="0">
                <a:solidFill>
                  <a:schemeClr val="bg1"/>
                </a:solidFill>
                <a:latin typeface="Times New Roman" pitchFamily="18" charset="0"/>
                <a:cs typeface="Times New Roman" pitchFamily="18" charset="0"/>
              </a:rPr>
              <a:t>Suntem</a:t>
            </a:r>
            <a:r>
              <a:rPr lang="en-US" sz="2500" dirty="0" smtClean="0">
                <a:solidFill>
                  <a:schemeClr val="bg1"/>
                </a:solidFill>
                <a:latin typeface="Times New Roman" pitchFamily="18" charset="0"/>
                <a:cs typeface="Times New Roman" pitchFamily="18" charset="0"/>
              </a:rPr>
              <a:t> </a:t>
            </a:r>
            <a:r>
              <a:rPr lang="en-US" sz="2500" dirty="0" err="1" smtClean="0">
                <a:solidFill>
                  <a:schemeClr val="bg1"/>
                </a:solidFill>
                <a:latin typeface="Times New Roman" pitchFamily="18" charset="0"/>
                <a:cs typeface="Times New Roman" pitchFamily="18" charset="0"/>
              </a:rPr>
              <a:t>siguri</a:t>
            </a:r>
            <a:r>
              <a:rPr lang="en-US" sz="2500" dirty="0" smtClean="0">
                <a:solidFill>
                  <a:schemeClr val="bg1"/>
                </a:solidFill>
                <a:latin typeface="Times New Roman" pitchFamily="18" charset="0"/>
                <a:cs typeface="Times New Roman" pitchFamily="18" charset="0"/>
              </a:rPr>
              <a:t> ca </a:t>
            </a:r>
            <a:r>
              <a:rPr lang="en-US" sz="2500" dirty="0" err="1" smtClean="0">
                <a:solidFill>
                  <a:schemeClr val="bg1"/>
                </a:solidFill>
                <a:latin typeface="Times New Roman" pitchFamily="18" charset="0"/>
                <a:cs typeface="Times New Roman" pitchFamily="18" charset="0"/>
              </a:rPr>
              <a:t>impactul</a:t>
            </a:r>
            <a:r>
              <a:rPr lang="en-US" sz="2500" dirty="0" smtClean="0">
                <a:solidFill>
                  <a:schemeClr val="bg1"/>
                </a:solidFill>
                <a:latin typeface="Times New Roman" pitchFamily="18" charset="0"/>
                <a:cs typeface="Times New Roman" pitchFamily="18" charset="0"/>
              </a:rPr>
              <a:t> </a:t>
            </a:r>
            <a:r>
              <a:rPr lang="en-US" sz="2500" dirty="0" err="1" smtClean="0">
                <a:solidFill>
                  <a:schemeClr val="bg1"/>
                </a:solidFill>
                <a:latin typeface="Times New Roman" pitchFamily="18" charset="0"/>
                <a:cs typeface="Times New Roman" pitchFamily="18" charset="0"/>
              </a:rPr>
              <a:t>activitatii</a:t>
            </a:r>
            <a:r>
              <a:rPr lang="en-US" sz="2500" dirty="0" smtClean="0">
                <a:solidFill>
                  <a:schemeClr val="bg1"/>
                </a:solidFill>
                <a:latin typeface="Times New Roman" pitchFamily="18" charset="0"/>
                <a:cs typeface="Times New Roman" pitchFamily="18" charset="0"/>
              </a:rPr>
              <a:t> </a:t>
            </a:r>
            <a:r>
              <a:rPr lang="en-US" sz="2500" dirty="0" err="1" smtClean="0">
                <a:solidFill>
                  <a:schemeClr val="bg1"/>
                </a:solidFill>
                <a:latin typeface="Times New Roman" pitchFamily="18" charset="0"/>
                <a:cs typeface="Times New Roman" pitchFamily="18" charset="0"/>
              </a:rPr>
              <a:t>firmei</a:t>
            </a:r>
            <a:r>
              <a:rPr lang="en-US" sz="2500" dirty="0" smtClean="0">
                <a:solidFill>
                  <a:schemeClr val="bg1"/>
                </a:solidFill>
                <a:latin typeface="Times New Roman" pitchFamily="18" charset="0"/>
                <a:cs typeface="Times New Roman" pitchFamily="18" charset="0"/>
              </a:rPr>
              <a:t> </a:t>
            </a:r>
            <a:r>
              <a:rPr lang="en-US" sz="2500" dirty="0" err="1" smtClean="0">
                <a:solidFill>
                  <a:schemeClr val="bg1"/>
                </a:solidFill>
                <a:latin typeface="Times New Roman" pitchFamily="18" charset="0"/>
                <a:cs typeface="Times New Roman" pitchFamily="18" charset="0"/>
              </a:rPr>
              <a:t>va</a:t>
            </a:r>
            <a:r>
              <a:rPr lang="en-US" sz="2500" dirty="0" smtClean="0">
                <a:solidFill>
                  <a:schemeClr val="bg1"/>
                </a:solidFill>
                <a:latin typeface="Times New Roman" pitchFamily="18" charset="0"/>
                <a:cs typeface="Times New Roman" pitchFamily="18" charset="0"/>
              </a:rPr>
              <a:t> </a:t>
            </a:r>
            <a:r>
              <a:rPr lang="en-US" sz="2500" dirty="0" err="1" smtClean="0">
                <a:solidFill>
                  <a:schemeClr val="bg1"/>
                </a:solidFill>
                <a:latin typeface="Times New Roman" pitchFamily="18" charset="0"/>
                <a:cs typeface="Times New Roman" pitchFamily="18" charset="0"/>
              </a:rPr>
              <a:t>fi</a:t>
            </a:r>
            <a:r>
              <a:rPr lang="en-US" sz="2500" dirty="0" smtClean="0">
                <a:solidFill>
                  <a:schemeClr val="bg1"/>
                </a:solidFill>
                <a:latin typeface="Times New Roman" pitchFamily="18" charset="0"/>
                <a:cs typeface="Times New Roman" pitchFamily="18" charset="0"/>
              </a:rPr>
              <a:t> mare, </a:t>
            </a:r>
            <a:r>
              <a:rPr lang="en-US" sz="2500" dirty="0" err="1" smtClean="0">
                <a:solidFill>
                  <a:schemeClr val="bg1"/>
                </a:solidFill>
                <a:latin typeface="Times New Roman" pitchFamily="18" charset="0"/>
                <a:cs typeface="Times New Roman" pitchFamily="18" charset="0"/>
              </a:rPr>
              <a:t>deoarece</a:t>
            </a:r>
            <a:r>
              <a:rPr lang="en-US" sz="2500" dirty="0" smtClean="0">
                <a:solidFill>
                  <a:schemeClr val="bg1"/>
                </a:solidFill>
                <a:latin typeface="Times New Roman" pitchFamily="18" charset="0"/>
                <a:cs typeface="Times New Roman" pitchFamily="18" charset="0"/>
              </a:rPr>
              <a:t> in </a:t>
            </a:r>
            <a:r>
              <a:rPr lang="en-US" sz="2500" dirty="0" err="1" smtClean="0">
                <a:solidFill>
                  <a:schemeClr val="bg1"/>
                </a:solidFill>
                <a:latin typeface="Times New Roman" pitchFamily="18" charset="0"/>
                <a:cs typeface="Times New Roman" pitchFamily="18" charset="0"/>
              </a:rPr>
              <a:t>cadrul</a:t>
            </a:r>
            <a:r>
              <a:rPr lang="en-US" sz="2500" dirty="0" smtClean="0">
                <a:solidFill>
                  <a:schemeClr val="bg1"/>
                </a:solidFill>
                <a:latin typeface="Times New Roman" pitchFamily="18" charset="0"/>
                <a:cs typeface="Times New Roman" pitchFamily="18" charset="0"/>
              </a:rPr>
              <a:t> </a:t>
            </a:r>
            <a:r>
              <a:rPr lang="en-US" sz="2500" dirty="0" err="1" smtClean="0">
                <a:solidFill>
                  <a:schemeClr val="bg1"/>
                </a:solidFill>
                <a:latin typeface="Times New Roman" pitchFamily="18" charset="0"/>
                <a:cs typeface="Times New Roman" pitchFamily="18" charset="0"/>
              </a:rPr>
              <a:t>clientelei</a:t>
            </a:r>
            <a:r>
              <a:rPr lang="en-US" sz="2500" dirty="0" smtClean="0">
                <a:solidFill>
                  <a:schemeClr val="bg1"/>
                </a:solidFill>
                <a:latin typeface="Times New Roman" pitchFamily="18" charset="0"/>
                <a:cs typeface="Times New Roman" pitchFamily="18" charset="0"/>
              </a:rPr>
              <a:t> </a:t>
            </a:r>
            <a:r>
              <a:rPr lang="en-US" sz="2500" dirty="0" err="1" smtClean="0">
                <a:solidFill>
                  <a:schemeClr val="bg1"/>
                </a:solidFill>
                <a:latin typeface="Times New Roman" pitchFamily="18" charset="0"/>
                <a:cs typeface="Times New Roman" pitchFamily="18" charset="0"/>
              </a:rPr>
              <a:t>noastre</a:t>
            </a:r>
            <a:r>
              <a:rPr lang="en-US" sz="2500" dirty="0" smtClean="0">
                <a:solidFill>
                  <a:schemeClr val="bg1"/>
                </a:solidFill>
                <a:latin typeface="Times New Roman" pitchFamily="18" charset="0"/>
                <a:cs typeface="Times New Roman" pitchFamily="18" charset="0"/>
              </a:rPr>
              <a:t> se </a:t>
            </a:r>
            <a:r>
              <a:rPr lang="en-US" sz="2500" dirty="0" err="1" smtClean="0">
                <a:solidFill>
                  <a:schemeClr val="bg1"/>
                </a:solidFill>
                <a:latin typeface="Times New Roman" pitchFamily="18" charset="0"/>
                <a:cs typeface="Times New Roman" pitchFamily="18" charset="0"/>
              </a:rPr>
              <a:t>afla</a:t>
            </a:r>
            <a:r>
              <a:rPr lang="en-US" sz="2500" dirty="0" smtClean="0">
                <a:solidFill>
                  <a:schemeClr val="bg1"/>
                </a:solidFill>
                <a:latin typeface="Times New Roman" pitchFamily="18" charset="0"/>
                <a:cs typeface="Times New Roman" pitchFamily="18" charset="0"/>
              </a:rPr>
              <a:t> un segment care </a:t>
            </a:r>
            <a:r>
              <a:rPr lang="en-US" sz="2500" dirty="0" err="1" smtClean="0">
                <a:solidFill>
                  <a:schemeClr val="bg1"/>
                </a:solidFill>
                <a:latin typeface="Times New Roman" pitchFamily="18" charset="0"/>
                <a:cs typeface="Times New Roman" pitchFamily="18" charset="0"/>
              </a:rPr>
              <a:t>este</a:t>
            </a:r>
            <a:r>
              <a:rPr lang="en-US" sz="2500" dirty="0" smtClean="0">
                <a:solidFill>
                  <a:schemeClr val="bg1"/>
                </a:solidFill>
                <a:latin typeface="Times New Roman" pitchFamily="18" charset="0"/>
                <a:cs typeface="Times New Roman" pitchFamily="18" charset="0"/>
              </a:rPr>
              <a:t> format din </a:t>
            </a:r>
            <a:r>
              <a:rPr lang="en-US" sz="2500" dirty="0" err="1" smtClean="0">
                <a:solidFill>
                  <a:schemeClr val="bg1"/>
                </a:solidFill>
                <a:latin typeface="Times New Roman" pitchFamily="18" charset="0"/>
                <a:cs typeface="Times New Roman" pitchFamily="18" charset="0"/>
              </a:rPr>
              <a:t>persoane</a:t>
            </a:r>
            <a:r>
              <a:rPr lang="en-US" sz="2500" dirty="0" smtClean="0">
                <a:solidFill>
                  <a:schemeClr val="bg1"/>
                </a:solidFill>
                <a:latin typeface="Times New Roman" pitchFamily="18" charset="0"/>
                <a:cs typeface="Times New Roman" pitchFamily="18" charset="0"/>
              </a:rPr>
              <a:t> </a:t>
            </a:r>
            <a:r>
              <a:rPr lang="en-US" sz="2500" dirty="0" err="1" smtClean="0">
                <a:solidFill>
                  <a:schemeClr val="bg1"/>
                </a:solidFill>
                <a:latin typeface="Times New Roman" pitchFamily="18" charset="0"/>
                <a:cs typeface="Times New Roman" pitchFamily="18" charset="0"/>
              </a:rPr>
              <a:t>foarte</a:t>
            </a:r>
            <a:r>
              <a:rPr lang="en-US" sz="2500" dirty="0" smtClean="0">
                <a:solidFill>
                  <a:schemeClr val="bg1"/>
                </a:solidFill>
                <a:latin typeface="Times New Roman" pitchFamily="18" charset="0"/>
                <a:cs typeface="Times New Roman" pitchFamily="18" charset="0"/>
              </a:rPr>
              <a:t> </a:t>
            </a:r>
            <a:r>
              <a:rPr lang="en-US" sz="2500" dirty="0" err="1" smtClean="0">
                <a:solidFill>
                  <a:schemeClr val="bg1"/>
                </a:solidFill>
                <a:latin typeface="Times New Roman" pitchFamily="18" charset="0"/>
                <a:cs typeface="Times New Roman" pitchFamily="18" charset="0"/>
              </a:rPr>
              <a:t>ocupate</a:t>
            </a:r>
            <a:r>
              <a:rPr lang="en-US" sz="2500" dirty="0" smtClean="0">
                <a:solidFill>
                  <a:schemeClr val="bg1"/>
                </a:solidFill>
                <a:latin typeface="Times New Roman" pitchFamily="18" charset="0"/>
                <a:cs typeface="Times New Roman" pitchFamily="18" charset="0"/>
              </a:rPr>
              <a:t>, </a:t>
            </a:r>
            <a:r>
              <a:rPr lang="en-US" sz="2500" dirty="0" err="1" smtClean="0">
                <a:solidFill>
                  <a:schemeClr val="bg1"/>
                </a:solidFill>
                <a:latin typeface="Times New Roman" pitchFamily="18" charset="0"/>
                <a:cs typeface="Times New Roman" pitchFamily="18" charset="0"/>
              </a:rPr>
              <a:t>iar</a:t>
            </a:r>
            <a:r>
              <a:rPr lang="en-US" sz="2500" dirty="0" smtClean="0">
                <a:solidFill>
                  <a:schemeClr val="bg1"/>
                </a:solidFill>
                <a:latin typeface="Times New Roman" pitchFamily="18" charset="0"/>
                <a:cs typeface="Times New Roman" pitchFamily="18" charset="0"/>
              </a:rPr>
              <a:t> </a:t>
            </a:r>
            <a:r>
              <a:rPr lang="en-US" sz="2500" dirty="0" err="1" smtClean="0">
                <a:solidFill>
                  <a:schemeClr val="bg1"/>
                </a:solidFill>
                <a:latin typeface="Times New Roman" pitchFamily="18" charset="0"/>
                <a:cs typeface="Times New Roman" pitchFamily="18" charset="0"/>
              </a:rPr>
              <a:t>oferta</a:t>
            </a:r>
            <a:r>
              <a:rPr lang="en-US" sz="2500" dirty="0" smtClean="0">
                <a:solidFill>
                  <a:schemeClr val="bg1"/>
                </a:solidFill>
                <a:latin typeface="Times New Roman" pitchFamily="18" charset="0"/>
                <a:cs typeface="Times New Roman" pitchFamily="18" charset="0"/>
              </a:rPr>
              <a:t> </a:t>
            </a:r>
            <a:r>
              <a:rPr lang="en-US" sz="2500" dirty="0" err="1" smtClean="0">
                <a:solidFill>
                  <a:schemeClr val="bg1"/>
                </a:solidFill>
                <a:latin typeface="Times New Roman" pitchFamily="18" charset="0"/>
                <a:cs typeface="Times New Roman" pitchFamily="18" charset="0"/>
              </a:rPr>
              <a:t>noastra</a:t>
            </a:r>
            <a:r>
              <a:rPr lang="en-US" sz="2500" dirty="0" smtClean="0">
                <a:solidFill>
                  <a:schemeClr val="bg1"/>
                </a:solidFill>
                <a:latin typeface="Times New Roman" pitchFamily="18" charset="0"/>
                <a:cs typeface="Times New Roman" pitchFamily="18" charset="0"/>
              </a:rPr>
              <a:t> </a:t>
            </a:r>
            <a:r>
              <a:rPr lang="en-US" sz="2500" dirty="0" err="1" smtClean="0">
                <a:solidFill>
                  <a:schemeClr val="bg1"/>
                </a:solidFill>
                <a:latin typeface="Times New Roman" pitchFamily="18" charset="0"/>
                <a:cs typeface="Times New Roman" pitchFamily="18" charset="0"/>
              </a:rPr>
              <a:t>pentru</a:t>
            </a:r>
            <a:r>
              <a:rPr lang="en-US" sz="2500" dirty="0" smtClean="0">
                <a:solidFill>
                  <a:schemeClr val="bg1"/>
                </a:solidFill>
                <a:latin typeface="Times New Roman" pitchFamily="18" charset="0"/>
                <a:cs typeface="Times New Roman" pitchFamily="18" charset="0"/>
              </a:rPr>
              <a:t> a </a:t>
            </a:r>
            <a:r>
              <a:rPr lang="en-US" sz="2500" dirty="0" err="1" smtClean="0">
                <a:solidFill>
                  <a:schemeClr val="bg1"/>
                </a:solidFill>
                <a:latin typeface="Times New Roman" pitchFamily="18" charset="0"/>
                <a:cs typeface="Times New Roman" pitchFamily="18" charset="0"/>
              </a:rPr>
              <a:t>creea</a:t>
            </a:r>
            <a:r>
              <a:rPr lang="en-US" sz="2500" dirty="0" smtClean="0">
                <a:solidFill>
                  <a:schemeClr val="bg1"/>
                </a:solidFill>
                <a:latin typeface="Times New Roman" pitchFamily="18" charset="0"/>
                <a:cs typeface="Times New Roman" pitchFamily="18" charset="0"/>
              </a:rPr>
              <a:t> un cont </a:t>
            </a:r>
            <a:r>
              <a:rPr lang="en-US" sz="2500" dirty="0" err="1" smtClean="0">
                <a:solidFill>
                  <a:schemeClr val="bg1"/>
                </a:solidFill>
                <a:latin typeface="Times New Roman" pitchFamily="18" charset="0"/>
                <a:cs typeface="Times New Roman" pitchFamily="18" charset="0"/>
              </a:rPr>
              <a:t>curent</a:t>
            </a:r>
            <a:r>
              <a:rPr lang="en-US" sz="2500" dirty="0" smtClean="0">
                <a:solidFill>
                  <a:schemeClr val="bg1"/>
                </a:solidFill>
                <a:latin typeface="Times New Roman" pitchFamily="18" charset="0"/>
                <a:cs typeface="Times New Roman" pitchFamily="18" charset="0"/>
              </a:rPr>
              <a:t> la </a:t>
            </a:r>
            <a:r>
              <a:rPr lang="en-US" sz="2500" dirty="0" err="1" smtClean="0">
                <a:solidFill>
                  <a:schemeClr val="bg1"/>
                </a:solidFill>
                <a:latin typeface="Times New Roman" pitchFamily="18" charset="0"/>
                <a:cs typeface="Times New Roman" pitchFamily="18" charset="0"/>
              </a:rPr>
              <a:t>banca</a:t>
            </a:r>
            <a:r>
              <a:rPr lang="en-US" sz="2500" dirty="0" smtClean="0">
                <a:solidFill>
                  <a:schemeClr val="bg1"/>
                </a:solidFill>
                <a:latin typeface="Times New Roman" pitchFamily="18" charset="0"/>
                <a:cs typeface="Times New Roman" pitchFamily="18" charset="0"/>
              </a:rPr>
              <a:t> </a:t>
            </a:r>
            <a:r>
              <a:rPr lang="en-US" sz="2500" dirty="0" err="1" smtClean="0">
                <a:solidFill>
                  <a:schemeClr val="bg1"/>
                </a:solidFill>
                <a:latin typeface="Times New Roman" pitchFamily="18" charset="0"/>
                <a:cs typeface="Times New Roman" pitchFamily="18" charset="0"/>
              </a:rPr>
              <a:t>este</a:t>
            </a:r>
            <a:r>
              <a:rPr lang="en-US" sz="2500" dirty="0" smtClean="0">
                <a:solidFill>
                  <a:schemeClr val="bg1"/>
                </a:solidFill>
                <a:latin typeface="Times New Roman" pitchFamily="18" charset="0"/>
                <a:cs typeface="Times New Roman" pitchFamily="18" charset="0"/>
              </a:rPr>
              <a:t> </a:t>
            </a:r>
            <a:r>
              <a:rPr lang="en-US" sz="2500" dirty="0" err="1" smtClean="0">
                <a:solidFill>
                  <a:schemeClr val="bg1"/>
                </a:solidFill>
                <a:latin typeface="Times New Roman" pitchFamily="18" charset="0"/>
                <a:cs typeface="Times New Roman" pitchFamily="18" charset="0"/>
              </a:rPr>
              <a:t>foarte</a:t>
            </a:r>
            <a:r>
              <a:rPr lang="en-US" sz="2500" dirty="0" smtClean="0">
                <a:solidFill>
                  <a:schemeClr val="bg1"/>
                </a:solidFill>
                <a:latin typeface="Times New Roman" pitchFamily="18" charset="0"/>
                <a:cs typeface="Times New Roman" pitchFamily="18" charset="0"/>
              </a:rPr>
              <a:t> </a:t>
            </a:r>
            <a:r>
              <a:rPr lang="en-US" sz="2500" dirty="0" err="1" smtClean="0">
                <a:solidFill>
                  <a:schemeClr val="bg1"/>
                </a:solidFill>
                <a:latin typeface="Times New Roman" pitchFamily="18" charset="0"/>
                <a:cs typeface="Times New Roman" pitchFamily="18" charset="0"/>
              </a:rPr>
              <a:t>utila</a:t>
            </a:r>
            <a:r>
              <a:rPr lang="en-US" sz="2500" dirty="0" smtClean="0">
                <a:solidFill>
                  <a:schemeClr val="bg1"/>
                </a:solidFill>
                <a:latin typeface="Times New Roman" pitchFamily="18" charset="0"/>
                <a:cs typeface="Times New Roman" pitchFamily="18" charset="0"/>
              </a:rPr>
              <a:t> in </a:t>
            </a:r>
            <a:r>
              <a:rPr lang="en-US" sz="2500" dirty="0" err="1" smtClean="0">
                <a:solidFill>
                  <a:schemeClr val="bg1"/>
                </a:solidFill>
                <a:latin typeface="Times New Roman" pitchFamily="18" charset="0"/>
                <a:cs typeface="Times New Roman" pitchFamily="18" charset="0"/>
              </a:rPr>
              <a:t>virarea</a:t>
            </a:r>
            <a:r>
              <a:rPr lang="en-US" sz="2500" dirty="0" smtClean="0">
                <a:solidFill>
                  <a:schemeClr val="bg1"/>
                </a:solidFill>
                <a:latin typeface="Times New Roman" pitchFamily="18" charset="0"/>
                <a:cs typeface="Times New Roman" pitchFamily="18" charset="0"/>
              </a:rPr>
              <a:t> </a:t>
            </a:r>
            <a:r>
              <a:rPr lang="en-US" sz="2500" dirty="0" err="1" smtClean="0">
                <a:solidFill>
                  <a:schemeClr val="bg1"/>
                </a:solidFill>
                <a:latin typeface="Times New Roman" pitchFamily="18" charset="0"/>
                <a:cs typeface="Times New Roman" pitchFamily="18" charset="0"/>
              </a:rPr>
              <a:t>salariilor</a:t>
            </a:r>
            <a:r>
              <a:rPr lang="en-US" sz="2500" dirty="0" smtClean="0">
                <a:solidFill>
                  <a:schemeClr val="bg1"/>
                </a:solidFill>
                <a:latin typeface="Times New Roman" pitchFamily="18" charset="0"/>
                <a:cs typeface="Times New Roman" pitchFamily="18" charset="0"/>
              </a:rPr>
              <a:t> </a:t>
            </a:r>
            <a:r>
              <a:rPr lang="en-US" sz="2500" dirty="0" err="1" smtClean="0">
                <a:solidFill>
                  <a:schemeClr val="bg1"/>
                </a:solidFill>
                <a:latin typeface="Times New Roman" pitchFamily="18" charset="0"/>
                <a:cs typeface="Times New Roman" pitchFamily="18" charset="0"/>
              </a:rPr>
              <a:t>acestora</a:t>
            </a:r>
            <a:r>
              <a:rPr lang="en-US" sz="2500" dirty="0" smtClean="0">
                <a:solidFill>
                  <a:schemeClr val="bg1"/>
                </a:solidFill>
                <a:latin typeface="Times New Roman" pitchFamily="18" charset="0"/>
                <a:cs typeface="Times New Roman" pitchFamily="18" charset="0"/>
              </a:rPr>
              <a:t>. </a:t>
            </a:r>
            <a:r>
              <a:rPr lang="en-US" sz="2500" dirty="0" err="1" smtClean="0">
                <a:solidFill>
                  <a:schemeClr val="bg1"/>
                </a:solidFill>
                <a:latin typeface="Times New Roman" pitchFamily="18" charset="0"/>
                <a:cs typeface="Times New Roman" pitchFamily="18" charset="0"/>
              </a:rPr>
              <a:t>Iar</a:t>
            </a:r>
            <a:r>
              <a:rPr lang="en-US" sz="2500" dirty="0" smtClean="0">
                <a:solidFill>
                  <a:schemeClr val="bg1"/>
                </a:solidFill>
                <a:latin typeface="Times New Roman" pitchFamily="18" charset="0"/>
                <a:cs typeface="Times New Roman" pitchFamily="18" charset="0"/>
              </a:rPr>
              <a:t> </a:t>
            </a:r>
            <a:r>
              <a:rPr lang="en-US" sz="2500" dirty="0" err="1" smtClean="0">
                <a:solidFill>
                  <a:schemeClr val="bg1"/>
                </a:solidFill>
                <a:latin typeface="Times New Roman" pitchFamily="18" charset="0"/>
                <a:cs typeface="Times New Roman" pitchFamily="18" charset="0"/>
              </a:rPr>
              <a:t>pentru</a:t>
            </a:r>
            <a:r>
              <a:rPr lang="en-US" sz="2500" dirty="0" smtClean="0">
                <a:solidFill>
                  <a:schemeClr val="bg1"/>
                </a:solidFill>
                <a:latin typeface="Times New Roman" pitchFamily="18" charset="0"/>
                <a:cs typeface="Times New Roman" pitchFamily="18" charset="0"/>
              </a:rPr>
              <a:t> </a:t>
            </a:r>
            <a:r>
              <a:rPr lang="en-US" sz="2500" dirty="0" err="1" smtClean="0">
                <a:solidFill>
                  <a:schemeClr val="bg1"/>
                </a:solidFill>
                <a:latin typeface="Times New Roman" pitchFamily="18" charset="0"/>
                <a:cs typeface="Times New Roman" pitchFamily="18" charset="0"/>
              </a:rPr>
              <a:t>persoanele</a:t>
            </a:r>
            <a:r>
              <a:rPr lang="en-US" sz="2500" dirty="0" smtClean="0">
                <a:solidFill>
                  <a:schemeClr val="bg1"/>
                </a:solidFill>
                <a:latin typeface="Times New Roman" pitchFamily="18" charset="0"/>
                <a:cs typeface="Times New Roman" pitchFamily="18" charset="0"/>
              </a:rPr>
              <a:t> </a:t>
            </a:r>
            <a:r>
              <a:rPr lang="en-US" sz="2500" dirty="0" err="1" smtClean="0">
                <a:solidFill>
                  <a:schemeClr val="bg1"/>
                </a:solidFill>
                <a:latin typeface="Times New Roman" pitchFamily="18" charset="0"/>
                <a:cs typeface="Times New Roman" pitchFamily="18" charset="0"/>
              </a:rPr>
              <a:t>juridice</a:t>
            </a:r>
            <a:r>
              <a:rPr lang="en-US" sz="2500" dirty="0" smtClean="0">
                <a:solidFill>
                  <a:schemeClr val="bg1"/>
                </a:solidFill>
                <a:latin typeface="Times New Roman" pitchFamily="18" charset="0"/>
                <a:cs typeface="Times New Roman" pitchFamily="18" charset="0"/>
              </a:rPr>
              <a:t> </a:t>
            </a:r>
            <a:r>
              <a:rPr lang="en-US" sz="2500" dirty="0" err="1" smtClean="0">
                <a:solidFill>
                  <a:schemeClr val="bg1"/>
                </a:solidFill>
                <a:latin typeface="Times New Roman" pitchFamily="18" charset="0"/>
                <a:cs typeface="Times New Roman" pitchFamily="18" charset="0"/>
              </a:rPr>
              <a:t>ofertele</a:t>
            </a:r>
            <a:r>
              <a:rPr lang="en-US" sz="2500" dirty="0" smtClean="0">
                <a:solidFill>
                  <a:schemeClr val="bg1"/>
                </a:solidFill>
                <a:latin typeface="Times New Roman" pitchFamily="18" charset="0"/>
                <a:cs typeface="Times New Roman" pitchFamily="18" charset="0"/>
              </a:rPr>
              <a:t> de credit le </a:t>
            </a:r>
            <a:r>
              <a:rPr lang="en-US" sz="2500" dirty="0" err="1" smtClean="0">
                <a:solidFill>
                  <a:schemeClr val="bg1"/>
                </a:solidFill>
                <a:latin typeface="Times New Roman" pitchFamily="18" charset="0"/>
                <a:cs typeface="Times New Roman" pitchFamily="18" charset="0"/>
              </a:rPr>
              <a:t>vor</a:t>
            </a:r>
            <a:r>
              <a:rPr lang="en-US" sz="2500" dirty="0" smtClean="0">
                <a:solidFill>
                  <a:schemeClr val="bg1"/>
                </a:solidFill>
                <a:latin typeface="Times New Roman" pitchFamily="18" charset="0"/>
                <a:cs typeface="Times New Roman" pitchFamily="18" charset="0"/>
              </a:rPr>
              <a:t> </a:t>
            </a:r>
            <a:r>
              <a:rPr lang="en-US" sz="2500" dirty="0" err="1" smtClean="0">
                <a:solidFill>
                  <a:schemeClr val="bg1"/>
                </a:solidFill>
                <a:latin typeface="Times New Roman" pitchFamily="18" charset="0"/>
                <a:cs typeface="Times New Roman" pitchFamily="18" charset="0"/>
              </a:rPr>
              <a:t>usura</a:t>
            </a:r>
            <a:r>
              <a:rPr lang="en-US" sz="2500" dirty="0" smtClean="0">
                <a:solidFill>
                  <a:schemeClr val="bg1"/>
                </a:solidFill>
                <a:latin typeface="Times New Roman" pitchFamily="18" charset="0"/>
                <a:cs typeface="Times New Roman" pitchFamily="18" charset="0"/>
              </a:rPr>
              <a:t> </a:t>
            </a:r>
            <a:r>
              <a:rPr lang="en-US" sz="2500" dirty="0" err="1" smtClean="0">
                <a:solidFill>
                  <a:schemeClr val="bg1"/>
                </a:solidFill>
                <a:latin typeface="Times New Roman" pitchFamily="18" charset="0"/>
                <a:cs typeface="Times New Roman" pitchFamily="18" charset="0"/>
              </a:rPr>
              <a:t>activitatea</a:t>
            </a:r>
            <a:r>
              <a:rPr lang="en-US" sz="2500" dirty="0" smtClean="0">
                <a:solidFill>
                  <a:schemeClr val="bg1"/>
                </a:solidFill>
                <a:latin typeface="Times New Roman" pitchFamily="18" charset="0"/>
                <a:cs typeface="Times New Roman" pitchFamily="18" charset="0"/>
              </a:rPr>
              <a:t> de </a:t>
            </a:r>
            <a:r>
              <a:rPr lang="en-US" sz="2500" dirty="0" err="1" smtClean="0">
                <a:solidFill>
                  <a:schemeClr val="bg1"/>
                </a:solidFill>
                <a:latin typeface="Times New Roman" pitchFamily="18" charset="0"/>
                <a:cs typeface="Times New Roman" pitchFamily="18" charset="0"/>
              </a:rPr>
              <a:t>zi</a:t>
            </a:r>
            <a:r>
              <a:rPr lang="en-US" sz="2500" dirty="0" smtClean="0">
                <a:solidFill>
                  <a:schemeClr val="bg1"/>
                </a:solidFill>
                <a:latin typeface="Times New Roman" pitchFamily="18" charset="0"/>
                <a:cs typeface="Times New Roman" pitchFamily="18" charset="0"/>
              </a:rPr>
              <a:t> cu </a:t>
            </a:r>
            <a:r>
              <a:rPr lang="en-US" sz="2500" dirty="0" err="1" smtClean="0">
                <a:solidFill>
                  <a:schemeClr val="bg1"/>
                </a:solidFill>
                <a:latin typeface="Times New Roman" pitchFamily="18" charset="0"/>
                <a:cs typeface="Times New Roman" pitchFamily="18" charset="0"/>
              </a:rPr>
              <a:t>zi</a:t>
            </a:r>
            <a:r>
              <a:rPr lang="en-US" sz="2500" dirty="0" smtClean="0">
                <a:solidFill>
                  <a:schemeClr val="bg1"/>
                </a:solidFill>
                <a:latin typeface="Times New Roman" pitchFamily="18" charset="0"/>
                <a:cs typeface="Times New Roman" pitchFamily="18" charset="0"/>
              </a:rPr>
              <a:t> </a:t>
            </a:r>
            <a:r>
              <a:rPr lang="en-US" sz="2500" dirty="0" err="1" smtClean="0">
                <a:solidFill>
                  <a:schemeClr val="bg1"/>
                </a:solidFill>
                <a:latin typeface="Times New Roman" pitchFamily="18" charset="0"/>
                <a:cs typeface="Times New Roman" pitchFamily="18" charset="0"/>
              </a:rPr>
              <a:t>si</a:t>
            </a:r>
            <a:r>
              <a:rPr lang="en-US" sz="2500" dirty="0" smtClean="0">
                <a:solidFill>
                  <a:schemeClr val="bg1"/>
                </a:solidFill>
                <a:latin typeface="Times New Roman" pitchFamily="18" charset="0"/>
                <a:cs typeface="Times New Roman" pitchFamily="18" charset="0"/>
              </a:rPr>
              <a:t> </a:t>
            </a:r>
            <a:r>
              <a:rPr lang="en-US" sz="2500" dirty="0" err="1" smtClean="0">
                <a:solidFill>
                  <a:schemeClr val="bg1"/>
                </a:solidFill>
                <a:latin typeface="Times New Roman" pitchFamily="18" charset="0"/>
                <a:cs typeface="Times New Roman" pitchFamily="18" charset="0"/>
              </a:rPr>
              <a:t>cheltuielile</a:t>
            </a:r>
            <a:r>
              <a:rPr lang="en-US" sz="2500" dirty="0" smtClean="0">
                <a:solidFill>
                  <a:schemeClr val="bg1"/>
                </a:solidFill>
                <a:latin typeface="Times New Roman" pitchFamily="18" charset="0"/>
                <a:cs typeface="Times New Roman" pitchFamily="18" charset="0"/>
              </a:rPr>
              <a:t> cu </a:t>
            </a:r>
            <a:r>
              <a:rPr lang="en-US" sz="2500" dirty="0" err="1" smtClean="0">
                <a:solidFill>
                  <a:schemeClr val="bg1"/>
                </a:solidFill>
                <a:latin typeface="Times New Roman" pitchFamily="18" charset="0"/>
                <a:cs typeface="Times New Roman" pitchFamily="18" charset="0"/>
              </a:rPr>
              <a:t>personalul</a:t>
            </a:r>
            <a:r>
              <a:rPr lang="en-US" sz="2500" dirty="0" smtClean="0">
                <a:solidFill>
                  <a:schemeClr val="bg1"/>
                </a:solidFill>
                <a:latin typeface="Times New Roman" pitchFamily="18" charset="0"/>
                <a:cs typeface="Times New Roman" pitchFamily="18" charset="0"/>
              </a:rPr>
              <a:t>.</a:t>
            </a:r>
          </a:p>
          <a:p>
            <a:pPr marL="0" indent="168275" algn="just"/>
            <a:r>
              <a:rPr lang="en-US" sz="2500" dirty="0" smtClean="0">
                <a:solidFill>
                  <a:schemeClr val="bg1"/>
                </a:solidFill>
                <a:latin typeface="Times New Roman" pitchFamily="18" charset="0"/>
                <a:cs typeface="Times New Roman" pitchFamily="18" charset="0"/>
              </a:rPr>
              <a:t>La </a:t>
            </a:r>
            <a:r>
              <a:rPr lang="en-US" sz="2500" dirty="0" err="1" smtClean="0">
                <a:solidFill>
                  <a:schemeClr val="bg1"/>
                </a:solidFill>
                <a:latin typeface="Times New Roman" pitchFamily="18" charset="0"/>
                <a:cs typeface="Times New Roman" pitchFamily="18" charset="0"/>
              </a:rPr>
              <a:t>nivelul</a:t>
            </a:r>
            <a:r>
              <a:rPr lang="en-US" sz="2500" dirty="0" smtClean="0">
                <a:solidFill>
                  <a:schemeClr val="bg1"/>
                </a:solidFill>
                <a:latin typeface="Times New Roman" pitchFamily="18" charset="0"/>
                <a:cs typeface="Times New Roman" pitchFamily="18" charset="0"/>
              </a:rPr>
              <a:t> </a:t>
            </a:r>
            <a:r>
              <a:rPr lang="en-US" sz="2500" dirty="0" err="1" smtClean="0">
                <a:solidFill>
                  <a:schemeClr val="bg1"/>
                </a:solidFill>
                <a:latin typeface="Times New Roman" pitchFamily="18" charset="0"/>
                <a:cs typeface="Times New Roman" pitchFamily="18" charset="0"/>
              </a:rPr>
              <a:t>pietei</a:t>
            </a:r>
            <a:r>
              <a:rPr lang="en-US" sz="2500" dirty="0" smtClean="0">
                <a:solidFill>
                  <a:schemeClr val="bg1"/>
                </a:solidFill>
                <a:latin typeface="Times New Roman" pitchFamily="18" charset="0"/>
                <a:cs typeface="Times New Roman" pitchFamily="18" charset="0"/>
              </a:rPr>
              <a:t> Virtual Towns firma </a:t>
            </a:r>
            <a:r>
              <a:rPr lang="en-US" sz="2500" dirty="0" err="1" smtClean="0">
                <a:solidFill>
                  <a:schemeClr val="bg1"/>
                </a:solidFill>
                <a:latin typeface="Times New Roman" pitchFamily="18" charset="0"/>
                <a:cs typeface="Times New Roman" pitchFamily="18" charset="0"/>
              </a:rPr>
              <a:t>noastra</a:t>
            </a:r>
            <a:r>
              <a:rPr lang="en-US" sz="2500" dirty="0" smtClean="0">
                <a:solidFill>
                  <a:schemeClr val="bg1"/>
                </a:solidFill>
                <a:latin typeface="Times New Roman" pitchFamily="18" charset="0"/>
                <a:cs typeface="Times New Roman" pitchFamily="18" charset="0"/>
              </a:rPr>
              <a:t>, Y.E. </a:t>
            </a:r>
            <a:r>
              <a:rPr lang="en-US" sz="2500" dirty="0" err="1" smtClean="0">
                <a:solidFill>
                  <a:schemeClr val="bg1"/>
                </a:solidFill>
                <a:latin typeface="Times New Roman" pitchFamily="18" charset="0"/>
                <a:cs typeface="Times New Roman" pitchFamily="18" charset="0"/>
              </a:rPr>
              <a:t>Banca</a:t>
            </a:r>
            <a:r>
              <a:rPr lang="en-US" sz="2500" dirty="0" smtClean="0">
                <a:solidFill>
                  <a:schemeClr val="bg1"/>
                </a:solidFill>
                <a:latin typeface="Times New Roman" pitchFamily="18" charset="0"/>
                <a:cs typeface="Times New Roman" pitchFamily="18" charset="0"/>
              </a:rPr>
              <a:t> Virtual Towns S.R.L., </a:t>
            </a:r>
            <a:r>
              <a:rPr lang="en-US" sz="2500" dirty="0" err="1" smtClean="0">
                <a:solidFill>
                  <a:schemeClr val="bg1"/>
                </a:solidFill>
                <a:latin typeface="Times New Roman" pitchFamily="18" charset="0"/>
                <a:cs typeface="Times New Roman" pitchFamily="18" charset="0"/>
              </a:rPr>
              <a:t>detine</a:t>
            </a:r>
            <a:r>
              <a:rPr lang="en-US" sz="2500" dirty="0" smtClean="0">
                <a:solidFill>
                  <a:schemeClr val="bg1"/>
                </a:solidFill>
                <a:latin typeface="Times New Roman" pitchFamily="18" charset="0"/>
                <a:cs typeface="Times New Roman" pitchFamily="18" charset="0"/>
              </a:rPr>
              <a:t> </a:t>
            </a:r>
            <a:r>
              <a:rPr lang="en-US" sz="2500" dirty="0" err="1" smtClean="0">
                <a:solidFill>
                  <a:schemeClr val="bg1"/>
                </a:solidFill>
                <a:latin typeface="Times New Roman" pitchFamily="18" charset="0"/>
                <a:cs typeface="Times New Roman" pitchFamily="18" charset="0"/>
              </a:rPr>
              <a:t>monopolul</a:t>
            </a:r>
            <a:r>
              <a:rPr lang="en-US" sz="2500" dirty="0" smtClean="0">
                <a:solidFill>
                  <a:schemeClr val="bg1"/>
                </a:solidFill>
                <a:latin typeface="Times New Roman" pitchFamily="18" charset="0"/>
                <a:cs typeface="Times New Roman" pitchFamily="18" charset="0"/>
              </a:rPr>
              <a:t> </a:t>
            </a:r>
            <a:r>
              <a:rPr lang="en-US" sz="2500" dirty="0" err="1" smtClean="0">
                <a:solidFill>
                  <a:schemeClr val="bg1"/>
                </a:solidFill>
                <a:latin typeface="Times New Roman" pitchFamily="18" charset="0"/>
                <a:cs typeface="Times New Roman" pitchFamily="18" charset="0"/>
              </a:rPr>
              <a:t>asupra</a:t>
            </a:r>
            <a:r>
              <a:rPr lang="en-US" sz="2500" dirty="0" smtClean="0">
                <a:solidFill>
                  <a:schemeClr val="bg1"/>
                </a:solidFill>
                <a:latin typeface="Times New Roman" pitchFamily="18" charset="0"/>
                <a:cs typeface="Times New Roman" pitchFamily="18" charset="0"/>
              </a:rPr>
              <a:t> </a:t>
            </a:r>
            <a:r>
              <a:rPr lang="en-US" sz="2500" dirty="0" err="1" smtClean="0">
                <a:solidFill>
                  <a:schemeClr val="bg1"/>
                </a:solidFill>
                <a:latin typeface="Times New Roman" pitchFamily="18" charset="0"/>
                <a:cs typeface="Times New Roman" pitchFamily="18" charset="0"/>
              </a:rPr>
              <a:t>produselor</a:t>
            </a:r>
            <a:r>
              <a:rPr lang="en-US" sz="2500" dirty="0" smtClean="0">
                <a:solidFill>
                  <a:schemeClr val="bg1"/>
                </a:solidFill>
                <a:latin typeface="Times New Roman" pitchFamily="18" charset="0"/>
                <a:cs typeface="Times New Roman" pitchFamily="18" charset="0"/>
              </a:rPr>
              <a:t> </a:t>
            </a:r>
            <a:r>
              <a:rPr lang="en-US" sz="2500" dirty="0" err="1" smtClean="0">
                <a:solidFill>
                  <a:schemeClr val="bg1"/>
                </a:solidFill>
                <a:latin typeface="Times New Roman" pitchFamily="18" charset="0"/>
                <a:cs typeface="Times New Roman" pitchFamily="18" charset="0"/>
              </a:rPr>
              <a:t>si</a:t>
            </a:r>
            <a:r>
              <a:rPr lang="en-US" sz="2500" dirty="0" smtClean="0">
                <a:solidFill>
                  <a:schemeClr val="bg1"/>
                </a:solidFill>
                <a:latin typeface="Times New Roman" pitchFamily="18" charset="0"/>
                <a:cs typeface="Times New Roman" pitchFamily="18" charset="0"/>
              </a:rPr>
              <a:t> </a:t>
            </a:r>
            <a:r>
              <a:rPr lang="en-US" sz="2500" dirty="0" err="1" smtClean="0">
                <a:solidFill>
                  <a:schemeClr val="bg1"/>
                </a:solidFill>
                <a:latin typeface="Times New Roman" pitchFamily="18" charset="0"/>
                <a:cs typeface="Times New Roman" pitchFamily="18" charset="0"/>
              </a:rPr>
              <a:t>serviciilor</a:t>
            </a:r>
            <a:r>
              <a:rPr lang="en-US" sz="2500" dirty="0" smtClean="0">
                <a:solidFill>
                  <a:schemeClr val="bg1"/>
                </a:solidFill>
                <a:latin typeface="Times New Roman" pitchFamily="18" charset="0"/>
                <a:cs typeface="Times New Roman" pitchFamily="18" charset="0"/>
              </a:rPr>
              <a:t> </a:t>
            </a:r>
            <a:r>
              <a:rPr lang="en-US" sz="2500" dirty="0" err="1" smtClean="0">
                <a:solidFill>
                  <a:schemeClr val="bg1"/>
                </a:solidFill>
                <a:latin typeface="Times New Roman" pitchFamily="18" charset="0"/>
                <a:cs typeface="Times New Roman" pitchFamily="18" charset="0"/>
              </a:rPr>
              <a:t>bancare</a:t>
            </a:r>
            <a:r>
              <a:rPr lang="en-US" sz="2500" dirty="0" smtClean="0">
                <a:solidFill>
                  <a:schemeClr val="bg1"/>
                </a:solidFill>
                <a:latin typeface="Times New Roman" pitchFamily="18" charset="0"/>
                <a:cs typeface="Times New Roman" pitchFamily="18" charset="0"/>
              </a:rPr>
              <a:t> </a:t>
            </a:r>
            <a:r>
              <a:rPr lang="en-US" sz="2500" dirty="0" err="1" smtClean="0">
                <a:solidFill>
                  <a:schemeClr val="bg1"/>
                </a:solidFill>
                <a:latin typeface="Times New Roman" pitchFamily="18" charset="0"/>
                <a:cs typeface="Times New Roman" pitchFamily="18" charset="0"/>
              </a:rPr>
              <a:t>oferite</a:t>
            </a:r>
            <a:r>
              <a:rPr lang="en-US" sz="2500" dirty="0" smtClean="0">
                <a:solidFill>
                  <a:schemeClr val="bg1"/>
                </a:solidFill>
                <a:latin typeface="Times New Roman" pitchFamily="18" charset="0"/>
                <a:cs typeface="Times New Roman" pitchFamily="18" charset="0"/>
              </a:rPr>
              <a:t>: cont </a:t>
            </a:r>
            <a:r>
              <a:rPr lang="en-US" sz="2500" dirty="0" err="1" smtClean="0">
                <a:solidFill>
                  <a:schemeClr val="bg1"/>
                </a:solidFill>
                <a:latin typeface="Times New Roman" pitchFamily="18" charset="0"/>
                <a:cs typeface="Times New Roman" pitchFamily="18" charset="0"/>
              </a:rPr>
              <a:t>curent</a:t>
            </a:r>
            <a:r>
              <a:rPr lang="en-US" sz="2500" dirty="0" smtClean="0">
                <a:solidFill>
                  <a:schemeClr val="bg1"/>
                </a:solidFill>
                <a:latin typeface="Times New Roman" pitchFamily="18" charset="0"/>
                <a:cs typeface="Times New Roman" pitchFamily="18" charset="0"/>
              </a:rPr>
              <a:t>, </a:t>
            </a:r>
            <a:r>
              <a:rPr lang="en-US" sz="2500" dirty="0" err="1" smtClean="0">
                <a:solidFill>
                  <a:schemeClr val="bg1"/>
                </a:solidFill>
                <a:latin typeface="Times New Roman" pitchFamily="18" charset="0"/>
                <a:cs typeface="Times New Roman" pitchFamily="18" charset="0"/>
              </a:rPr>
              <a:t>posibilitatea</a:t>
            </a:r>
            <a:r>
              <a:rPr lang="en-US" sz="2500" dirty="0" smtClean="0">
                <a:solidFill>
                  <a:schemeClr val="bg1"/>
                </a:solidFill>
                <a:latin typeface="Times New Roman" pitchFamily="18" charset="0"/>
                <a:cs typeface="Times New Roman" pitchFamily="18" charset="0"/>
              </a:rPr>
              <a:t> </a:t>
            </a:r>
            <a:r>
              <a:rPr lang="en-US" sz="2500" dirty="0" err="1" smtClean="0">
                <a:solidFill>
                  <a:schemeClr val="bg1"/>
                </a:solidFill>
                <a:latin typeface="Times New Roman" pitchFamily="18" charset="0"/>
                <a:cs typeface="Times New Roman" pitchFamily="18" charset="0"/>
              </a:rPr>
              <a:t>platii</a:t>
            </a:r>
            <a:r>
              <a:rPr lang="en-US" sz="2500" dirty="0" smtClean="0">
                <a:solidFill>
                  <a:schemeClr val="bg1"/>
                </a:solidFill>
                <a:latin typeface="Times New Roman" pitchFamily="18" charset="0"/>
                <a:cs typeface="Times New Roman" pitchFamily="18" charset="0"/>
              </a:rPr>
              <a:t> </a:t>
            </a:r>
            <a:r>
              <a:rPr lang="en-US" sz="2500" dirty="0" err="1" smtClean="0">
                <a:solidFill>
                  <a:schemeClr val="bg1"/>
                </a:solidFill>
                <a:latin typeface="Times New Roman" pitchFamily="18" charset="0"/>
                <a:cs typeface="Times New Roman" pitchFamily="18" charset="0"/>
              </a:rPr>
              <a:t>salariilor</a:t>
            </a:r>
            <a:r>
              <a:rPr lang="en-US" sz="2500" dirty="0" smtClean="0">
                <a:solidFill>
                  <a:schemeClr val="bg1"/>
                </a:solidFill>
                <a:latin typeface="Times New Roman" pitchFamily="18" charset="0"/>
                <a:cs typeface="Times New Roman" pitchFamily="18" charset="0"/>
              </a:rPr>
              <a:t> </a:t>
            </a:r>
            <a:r>
              <a:rPr lang="en-US" sz="2500" dirty="0" err="1" smtClean="0">
                <a:solidFill>
                  <a:schemeClr val="bg1"/>
                </a:solidFill>
                <a:latin typeface="Times New Roman" pitchFamily="18" charset="0"/>
                <a:cs typeface="Times New Roman" pitchFamily="18" charset="0"/>
              </a:rPr>
              <a:t>prin</a:t>
            </a:r>
            <a:r>
              <a:rPr lang="en-US" sz="2500" dirty="0" smtClean="0">
                <a:solidFill>
                  <a:schemeClr val="bg1"/>
                </a:solidFill>
                <a:latin typeface="Times New Roman" pitchFamily="18" charset="0"/>
                <a:cs typeface="Times New Roman" pitchFamily="18" charset="0"/>
              </a:rPr>
              <a:t> </a:t>
            </a:r>
            <a:r>
              <a:rPr lang="en-US" sz="2500" dirty="0" err="1" smtClean="0">
                <a:solidFill>
                  <a:schemeClr val="bg1"/>
                </a:solidFill>
                <a:latin typeface="Times New Roman" pitchFamily="18" charset="0"/>
                <a:cs typeface="Times New Roman" pitchFamily="18" charset="0"/>
              </a:rPr>
              <a:t>banca</a:t>
            </a:r>
            <a:r>
              <a:rPr lang="en-US" sz="2500" dirty="0" smtClean="0">
                <a:solidFill>
                  <a:schemeClr val="bg1"/>
                </a:solidFill>
                <a:latin typeface="Times New Roman" pitchFamily="18" charset="0"/>
                <a:cs typeface="Times New Roman" pitchFamily="18" charset="0"/>
              </a:rPr>
              <a:t>, </a:t>
            </a:r>
            <a:r>
              <a:rPr lang="en-US" sz="2500" dirty="0" err="1" smtClean="0">
                <a:solidFill>
                  <a:schemeClr val="bg1"/>
                </a:solidFill>
                <a:latin typeface="Times New Roman" pitchFamily="18" charset="0"/>
                <a:cs typeface="Times New Roman" pitchFamily="18" charset="0"/>
              </a:rPr>
              <a:t>credite</a:t>
            </a:r>
            <a:r>
              <a:rPr lang="en-US" sz="2500" dirty="0" smtClean="0">
                <a:solidFill>
                  <a:schemeClr val="bg1"/>
                </a:solidFill>
                <a:latin typeface="Times New Roman" pitchFamily="18" charset="0"/>
                <a:cs typeface="Times New Roman" pitchFamily="18" charset="0"/>
              </a:rPr>
              <a:t> </a:t>
            </a:r>
            <a:r>
              <a:rPr lang="en-US" sz="2500" dirty="0" err="1" smtClean="0">
                <a:solidFill>
                  <a:schemeClr val="bg1"/>
                </a:solidFill>
                <a:latin typeface="Times New Roman" pitchFamily="18" charset="0"/>
                <a:cs typeface="Times New Roman" pitchFamily="18" charset="0"/>
              </a:rPr>
              <a:t>pentru</a:t>
            </a:r>
            <a:r>
              <a:rPr lang="en-US" sz="2500" dirty="0" smtClean="0">
                <a:solidFill>
                  <a:schemeClr val="bg1"/>
                </a:solidFill>
                <a:latin typeface="Times New Roman" pitchFamily="18" charset="0"/>
                <a:cs typeface="Times New Roman" pitchFamily="18" charset="0"/>
              </a:rPr>
              <a:t> </a:t>
            </a:r>
            <a:r>
              <a:rPr lang="en-US" sz="2500" dirty="0" err="1" smtClean="0">
                <a:solidFill>
                  <a:schemeClr val="bg1"/>
                </a:solidFill>
                <a:latin typeface="Times New Roman" pitchFamily="18" charset="0"/>
                <a:cs typeface="Times New Roman" pitchFamily="18" charset="0"/>
              </a:rPr>
              <a:t>firme</a:t>
            </a:r>
            <a:r>
              <a:rPr lang="en-US" sz="2500" dirty="0" smtClean="0">
                <a:solidFill>
                  <a:schemeClr val="bg1"/>
                </a:solidFill>
                <a:latin typeface="Times New Roman" pitchFamily="18" charset="0"/>
                <a:cs typeface="Times New Roman" pitchFamily="18" charset="0"/>
              </a:rPr>
              <a:t>.</a:t>
            </a:r>
          </a:p>
          <a:p>
            <a:pPr marL="0" indent="168275" algn="just"/>
            <a:endParaRPr lang="en-US" sz="2600" dirty="0">
              <a:solidFill>
                <a:schemeClr val="bg1"/>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14282" y="1357298"/>
            <a:ext cx="8715436" cy="5286412"/>
          </a:xfrm>
        </p:spPr>
        <p:txBody>
          <a:bodyPr>
            <a:noAutofit/>
          </a:bodyPr>
          <a:lstStyle/>
          <a:p>
            <a:pPr marL="0" indent="168275" algn="just"/>
            <a:r>
              <a:rPr lang="en-US" sz="2600" dirty="0" err="1" smtClean="0">
                <a:solidFill>
                  <a:schemeClr val="bg1"/>
                </a:solidFill>
                <a:latin typeface="Times New Roman" pitchFamily="18" charset="0"/>
                <a:cs typeface="Times New Roman" pitchFamily="18" charset="0"/>
              </a:rPr>
              <a:t>Obiectivul</a:t>
            </a:r>
            <a:r>
              <a:rPr lang="en-US" sz="2600" dirty="0" smtClean="0">
                <a:solidFill>
                  <a:schemeClr val="bg1"/>
                </a:solidFill>
                <a:latin typeface="Times New Roman" pitchFamily="18" charset="0"/>
                <a:cs typeface="Times New Roman" pitchFamily="18" charset="0"/>
              </a:rPr>
              <a:t> </a:t>
            </a:r>
            <a:r>
              <a:rPr lang="en-US" sz="2600" dirty="0" smtClean="0">
                <a:solidFill>
                  <a:schemeClr val="bg1"/>
                </a:solidFill>
                <a:latin typeface="Times New Roman" pitchFamily="18" charset="0"/>
                <a:cs typeface="Times New Roman" pitchFamily="18" charset="0"/>
              </a:rPr>
              <a:t>principal </a:t>
            </a:r>
            <a:r>
              <a:rPr lang="en-US" sz="2600" dirty="0" err="1" smtClean="0">
                <a:solidFill>
                  <a:schemeClr val="bg1"/>
                </a:solidFill>
                <a:latin typeface="Times New Roman" pitchFamily="18" charset="0"/>
                <a:cs typeface="Times New Roman" pitchFamily="18" charset="0"/>
              </a:rPr>
              <a:t>este</a:t>
            </a:r>
            <a:r>
              <a:rPr lang="en-US" sz="2600" dirty="0" smtClean="0">
                <a:solidFill>
                  <a:schemeClr val="bg1"/>
                </a:solidFill>
                <a:latin typeface="Times New Roman" pitchFamily="18" charset="0"/>
                <a:cs typeface="Times New Roman" pitchFamily="18" charset="0"/>
              </a:rPr>
              <a:t> </a:t>
            </a:r>
            <a:r>
              <a:rPr lang="en-US" sz="2600" dirty="0" err="1" smtClean="0">
                <a:solidFill>
                  <a:schemeClr val="bg1"/>
                </a:solidFill>
                <a:latin typeface="Times New Roman" pitchFamily="18" charset="0"/>
                <a:cs typeface="Times New Roman" pitchFamily="18" charset="0"/>
              </a:rPr>
              <a:t>satisfacerea</a:t>
            </a:r>
            <a:r>
              <a:rPr lang="en-US" sz="2600" dirty="0" smtClean="0">
                <a:solidFill>
                  <a:schemeClr val="bg1"/>
                </a:solidFill>
                <a:latin typeface="Times New Roman" pitchFamily="18" charset="0"/>
                <a:cs typeface="Times New Roman" pitchFamily="18" charset="0"/>
              </a:rPr>
              <a:t> </a:t>
            </a:r>
            <a:r>
              <a:rPr lang="en-US" sz="2600" dirty="0" err="1" smtClean="0">
                <a:solidFill>
                  <a:schemeClr val="bg1"/>
                </a:solidFill>
                <a:latin typeface="Times New Roman" pitchFamily="18" charset="0"/>
                <a:cs typeface="Times New Roman" pitchFamily="18" charset="0"/>
              </a:rPr>
              <a:t>nevoilor</a:t>
            </a:r>
            <a:r>
              <a:rPr lang="en-US" sz="2600" dirty="0" smtClean="0">
                <a:solidFill>
                  <a:schemeClr val="bg1"/>
                </a:solidFill>
                <a:latin typeface="Times New Roman" pitchFamily="18" charset="0"/>
                <a:cs typeface="Times New Roman" pitchFamily="18" charset="0"/>
              </a:rPr>
              <a:t> </a:t>
            </a:r>
            <a:r>
              <a:rPr lang="en-US" sz="2600" dirty="0" err="1" smtClean="0">
                <a:solidFill>
                  <a:schemeClr val="bg1"/>
                </a:solidFill>
                <a:latin typeface="Times New Roman" pitchFamily="18" charset="0"/>
                <a:cs typeface="Times New Roman" pitchFamily="18" charset="0"/>
              </a:rPr>
              <a:t>clientilor</a:t>
            </a:r>
            <a:r>
              <a:rPr lang="en-US" sz="2600" dirty="0" smtClean="0">
                <a:solidFill>
                  <a:schemeClr val="bg1"/>
                </a:solidFill>
                <a:latin typeface="Times New Roman" pitchFamily="18" charset="0"/>
                <a:cs typeface="Times New Roman" pitchFamily="18" charset="0"/>
              </a:rPr>
              <a:t>, </a:t>
            </a:r>
            <a:r>
              <a:rPr lang="en-US" sz="2600" dirty="0" err="1" smtClean="0">
                <a:solidFill>
                  <a:schemeClr val="bg1"/>
                </a:solidFill>
                <a:latin typeface="Times New Roman" pitchFamily="18" charset="0"/>
                <a:cs typeface="Times New Roman" pitchFamily="18" charset="0"/>
              </a:rPr>
              <a:t>furnizand</a:t>
            </a:r>
            <a:r>
              <a:rPr lang="en-US" sz="2600" dirty="0" smtClean="0">
                <a:solidFill>
                  <a:schemeClr val="bg1"/>
                </a:solidFill>
                <a:latin typeface="Times New Roman" pitchFamily="18" charset="0"/>
                <a:cs typeface="Times New Roman" pitchFamily="18" charset="0"/>
              </a:rPr>
              <a:t> </a:t>
            </a:r>
            <a:r>
              <a:rPr lang="en-US" sz="2600" dirty="0" err="1" smtClean="0">
                <a:solidFill>
                  <a:schemeClr val="bg1"/>
                </a:solidFill>
                <a:latin typeface="Times New Roman" pitchFamily="18" charset="0"/>
                <a:cs typeface="Times New Roman" pitchFamily="18" charset="0"/>
              </a:rPr>
              <a:t>produse</a:t>
            </a:r>
            <a:r>
              <a:rPr lang="en-US" sz="2600" dirty="0" smtClean="0">
                <a:solidFill>
                  <a:schemeClr val="bg1"/>
                </a:solidFill>
                <a:latin typeface="Times New Roman" pitchFamily="18" charset="0"/>
                <a:cs typeface="Times New Roman" pitchFamily="18" charset="0"/>
              </a:rPr>
              <a:t> </a:t>
            </a:r>
            <a:r>
              <a:rPr lang="en-US" sz="2600" dirty="0" err="1" smtClean="0">
                <a:solidFill>
                  <a:schemeClr val="bg1"/>
                </a:solidFill>
                <a:latin typeface="Times New Roman" pitchFamily="18" charset="0"/>
                <a:cs typeface="Times New Roman" pitchFamily="18" charset="0"/>
              </a:rPr>
              <a:t>si</a:t>
            </a:r>
            <a:r>
              <a:rPr lang="en-US" sz="2600" dirty="0" smtClean="0">
                <a:solidFill>
                  <a:schemeClr val="bg1"/>
                </a:solidFill>
                <a:latin typeface="Times New Roman" pitchFamily="18" charset="0"/>
                <a:cs typeface="Times New Roman" pitchFamily="18" charset="0"/>
              </a:rPr>
              <a:t> </a:t>
            </a:r>
            <a:r>
              <a:rPr lang="en-US" sz="2600" dirty="0" err="1" smtClean="0">
                <a:solidFill>
                  <a:schemeClr val="bg1"/>
                </a:solidFill>
                <a:latin typeface="Times New Roman" pitchFamily="18" charset="0"/>
                <a:cs typeface="Times New Roman" pitchFamily="18" charset="0"/>
              </a:rPr>
              <a:t>servicii</a:t>
            </a:r>
            <a:r>
              <a:rPr lang="en-US" sz="2600" dirty="0" smtClean="0">
                <a:solidFill>
                  <a:schemeClr val="bg1"/>
                </a:solidFill>
                <a:latin typeface="Times New Roman" pitchFamily="18" charset="0"/>
                <a:cs typeface="Times New Roman" pitchFamily="18" charset="0"/>
              </a:rPr>
              <a:t> de </a:t>
            </a:r>
            <a:r>
              <a:rPr lang="en-US" sz="2600" dirty="0" err="1" smtClean="0">
                <a:solidFill>
                  <a:schemeClr val="bg1"/>
                </a:solidFill>
                <a:latin typeface="Times New Roman" pitchFamily="18" charset="0"/>
                <a:cs typeface="Times New Roman" pitchFamily="18" charset="0"/>
              </a:rPr>
              <a:t>cea</a:t>
            </a:r>
            <a:r>
              <a:rPr lang="en-US" sz="2600" dirty="0" smtClean="0">
                <a:solidFill>
                  <a:schemeClr val="bg1"/>
                </a:solidFill>
                <a:latin typeface="Times New Roman" pitchFamily="18" charset="0"/>
                <a:cs typeface="Times New Roman" pitchFamily="18" charset="0"/>
              </a:rPr>
              <a:t> </a:t>
            </a:r>
            <a:r>
              <a:rPr lang="en-US" sz="2600" dirty="0" err="1" smtClean="0">
                <a:solidFill>
                  <a:schemeClr val="bg1"/>
                </a:solidFill>
                <a:latin typeface="Times New Roman" pitchFamily="18" charset="0"/>
                <a:cs typeface="Times New Roman" pitchFamily="18" charset="0"/>
              </a:rPr>
              <a:t>mai</a:t>
            </a:r>
            <a:r>
              <a:rPr lang="en-US" sz="2600" dirty="0" smtClean="0">
                <a:solidFill>
                  <a:schemeClr val="bg1"/>
                </a:solidFill>
                <a:latin typeface="Times New Roman" pitchFamily="18" charset="0"/>
                <a:cs typeface="Times New Roman" pitchFamily="18" charset="0"/>
              </a:rPr>
              <a:t> </a:t>
            </a:r>
            <a:r>
              <a:rPr lang="en-US" sz="2600" dirty="0" err="1" smtClean="0">
                <a:solidFill>
                  <a:schemeClr val="bg1"/>
                </a:solidFill>
                <a:latin typeface="Times New Roman" pitchFamily="18" charset="0"/>
                <a:cs typeface="Times New Roman" pitchFamily="18" charset="0"/>
              </a:rPr>
              <a:t>buna</a:t>
            </a:r>
            <a:r>
              <a:rPr lang="en-US" sz="2600" dirty="0" smtClean="0">
                <a:solidFill>
                  <a:schemeClr val="bg1"/>
                </a:solidFill>
                <a:latin typeface="Times New Roman" pitchFamily="18" charset="0"/>
                <a:cs typeface="Times New Roman" pitchFamily="18" charset="0"/>
              </a:rPr>
              <a:t> </a:t>
            </a:r>
            <a:r>
              <a:rPr lang="en-US" sz="2600" dirty="0" err="1" smtClean="0">
                <a:solidFill>
                  <a:schemeClr val="bg1"/>
                </a:solidFill>
                <a:latin typeface="Times New Roman" pitchFamily="18" charset="0"/>
                <a:cs typeface="Times New Roman" pitchFamily="18" charset="0"/>
              </a:rPr>
              <a:t>calitate</a:t>
            </a:r>
            <a:r>
              <a:rPr lang="en-US" sz="2600" dirty="0" smtClean="0">
                <a:solidFill>
                  <a:schemeClr val="bg1"/>
                </a:solidFill>
                <a:latin typeface="Times New Roman" pitchFamily="18" charset="0"/>
                <a:cs typeface="Times New Roman" pitchFamily="18" charset="0"/>
              </a:rPr>
              <a:t>, la </a:t>
            </a:r>
            <a:r>
              <a:rPr lang="en-US" sz="2600" dirty="0" err="1" smtClean="0">
                <a:solidFill>
                  <a:schemeClr val="bg1"/>
                </a:solidFill>
                <a:latin typeface="Times New Roman" pitchFamily="18" charset="0"/>
                <a:cs typeface="Times New Roman" pitchFamily="18" charset="0"/>
              </a:rPr>
              <a:t>preturile</a:t>
            </a:r>
            <a:r>
              <a:rPr lang="en-US" sz="2600" dirty="0" smtClean="0">
                <a:solidFill>
                  <a:schemeClr val="bg1"/>
                </a:solidFill>
                <a:latin typeface="Times New Roman" pitchFamily="18" charset="0"/>
                <a:cs typeface="Times New Roman" pitchFamily="18" charset="0"/>
              </a:rPr>
              <a:t> </a:t>
            </a:r>
            <a:r>
              <a:rPr lang="en-US" sz="2600" dirty="0" err="1" smtClean="0">
                <a:solidFill>
                  <a:schemeClr val="bg1"/>
                </a:solidFill>
                <a:latin typeface="Times New Roman" pitchFamily="18" charset="0"/>
                <a:cs typeface="Times New Roman" pitchFamily="18" charset="0"/>
              </a:rPr>
              <a:t>cela</a:t>
            </a:r>
            <a:r>
              <a:rPr lang="en-US" sz="2600" dirty="0" smtClean="0">
                <a:solidFill>
                  <a:schemeClr val="bg1"/>
                </a:solidFill>
                <a:latin typeface="Times New Roman" pitchFamily="18" charset="0"/>
                <a:cs typeface="Times New Roman" pitchFamily="18" charset="0"/>
              </a:rPr>
              <a:t> </a:t>
            </a:r>
            <a:r>
              <a:rPr lang="en-US" sz="2600" dirty="0" err="1" smtClean="0">
                <a:solidFill>
                  <a:schemeClr val="bg1"/>
                </a:solidFill>
                <a:latin typeface="Times New Roman" pitchFamily="18" charset="0"/>
                <a:cs typeface="Times New Roman" pitchFamily="18" charset="0"/>
              </a:rPr>
              <a:t>mai</a:t>
            </a:r>
            <a:r>
              <a:rPr lang="en-US" sz="2600" dirty="0" smtClean="0">
                <a:solidFill>
                  <a:schemeClr val="bg1"/>
                </a:solidFill>
                <a:latin typeface="Times New Roman" pitchFamily="18" charset="0"/>
                <a:cs typeface="Times New Roman" pitchFamily="18" charset="0"/>
              </a:rPr>
              <a:t> </a:t>
            </a:r>
            <a:r>
              <a:rPr lang="en-US" sz="2600" dirty="0" err="1" smtClean="0">
                <a:solidFill>
                  <a:schemeClr val="bg1"/>
                </a:solidFill>
                <a:latin typeface="Times New Roman" pitchFamily="18" charset="0"/>
                <a:cs typeface="Times New Roman" pitchFamily="18" charset="0"/>
              </a:rPr>
              <a:t>avantajoase</a:t>
            </a:r>
            <a:r>
              <a:rPr lang="en-US" sz="2600" dirty="0" smtClean="0">
                <a:solidFill>
                  <a:schemeClr val="bg1"/>
                </a:solidFill>
                <a:latin typeface="Times New Roman" pitchFamily="18" charset="0"/>
                <a:cs typeface="Times New Roman" pitchFamily="18" charset="0"/>
              </a:rPr>
              <a:t> de </a:t>
            </a:r>
            <a:r>
              <a:rPr lang="en-US" sz="2600" dirty="0" err="1" smtClean="0">
                <a:solidFill>
                  <a:schemeClr val="bg1"/>
                </a:solidFill>
                <a:latin typeface="Times New Roman" pitchFamily="18" charset="0"/>
                <a:cs typeface="Times New Roman" pitchFamily="18" charset="0"/>
              </a:rPr>
              <a:t>pe</a:t>
            </a:r>
            <a:r>
              <a:rPr lang="en-US" sz="2600" dirty="0" smtClean="0">
                <a:solidFill>
                  <a:schemeClr val="bg1"/>
                </a:solidFill>
                <a:latin typeface="Times New Roman" pitchFamily="18" charset="0"/>
                <a:cs typeface="Times New Roman" pitchFamily="18" charset="0"/>
              </a:rPr>
              <a:t> </a:t>
            </a:r>
            <a:r>
              <a:rPr lang="en-US" sz="2600" dirty="0" err="1" smtClean="0">
                <a:solidFill>
                  <a:schemeClr val="bg1"/>
                </a:solidFill>
                <a:latin typeface="Times New Roman" pitchFamily="18" charset="0"/>
                <a:cs typeface="Times New Roman" pitchFamily="18" charset="0"/>
              </a:rPr>
              <a:t>piata</a:t>
            </a:r>
            <a:r>
              <a:rPr lang="en-US" sz="2600" dirty="0" smtClean="0">
                <a:solidFill>
                  <a:schemeClr val="bg1"/>
                </a:solidFill>
                <a:latin typeface="Times New Roman" pitchFamily="18" charset="0"/>
                <a:cs typeface="Times New Roman" pitchFamily="18" charset="0"/>
              </a:rPr>
              <a:t>. </a:t>
            </a:r>
            <a:r>
              <a:rPr lang="en-US" sz="2600" dirty="0" err="1" smtClean="0">
                <a:solidFill>
                  <a:schemeClr val="bg1"/>
                </a:solidFill>
                <a:latin typeface="Times New Roman" pitchFamily="18" charset="0"/>
                <a:cs typeface="Times New Roman" pitchFamily="18" charset="0"/>
              </a:rPr>
              <a:t>Cercetarea</a:t>
            </a:r>
            <a:r>
              <a:rPr lang="en-US" sz="2600" dirty="0" smtClean="0">
                <a:solidFill>
                  <a:schemeClr val="bg1"/>
                </a:solidFill>
                <a:latin typeface="Times New Roman" pitchFamily="18" charset="0"/>
                <a:cs typeface="Times New Roman" pitchFamily="18" charset="0"/>
              </a:rPr>
              <a:t> </a:t>
            </a:r>
            <a:r>
              <a:rPr lang="en-US" sz="2600" dirty="0" err="1" smtClean="0">
                <a:solidFill>
                  <a:schemeClr val="bg1"/>
                </a:solidFill>
                <a:latin typeface="Times New Roman" pitchFamily="18" charset="0"/>
                <a:cs typeface="Times New Roman" pitchFamily="18" charset="0"/>
              </a:rPr>
              <a:t>si</a:t>
            </a:r>
            <a:r>
              <a:rPr lang="en-US" sz="2600" dirty="0" smtClean="0">
                <a:solidFill>
                  <a:schemeClr val="bg1"/>
                </a:solidFill>
                <a:latin typeface="Times New Roman" pitchFamily="18" charset="0"/>
                <a:cs typeface="Times New Roman" pitchFamily="18" charset="0"/>
              </a:rPr>
              <a:t> </a:t>
            </a:r>
            <a:r>
              <a:rPr lang="en-US" sz="2600" dirty="0" err="1" smtClean="0">
                <a:solidFill>
                  <a:schemeClr val="bg1"/>
                </a:solidFill>
                <a:latin typeface="Times New Roman" pitchFamily="18" charset="0"/>
                <a:cs typeface="Times New Roman" pitchFamily="18" charset="0"/>
              </a:rPr>
              <a:t>buna</a:t>
            </a:r>
            <a:r>
              <a:rPr lang="en-US" sz="2600" dirty="0" smtClean="0">
                <a:solidFill>
                  <a:schemeClr val="bg1"/>
                </a:solidFill>
                <a:latin typeface="Times New Roman" pitchFamily="18" charset="0"/>
                <a:cs typeface="Times New Roman" pitchFamily="18" charset="0"/>
              </a:rPr>
              <a:t> </a:t>
            </a:r>
            <a:r>
              <a:rPr lang="en-US" sz="2600" dirty="0" err="1" smtClean="0">
                <a:solidFill>
                  <a:schemeClr val="bg1"/>
                </a:solidFill>
                <a:latin typeface="Times New Roman" pitchFamily="18" charset="0"/>
                <a:cs typeface="Times New Roman" pitchFamily="18" charset="0"/>
              </a:rPr>
              <a:t>cunoastere</a:t>
            </a:r>
            <a:r>
              <a:rPr lang="en-US" sz="2600" dirty="0" smtClean="0">
                <a:solidFill>
                  <a:schemeClr val="bg1"/>
                </a:solidFill>
                <a:latin typeface="Times New Roman" pitchFamily="18" charset="0"/>
                <a:cs typeface="Times New Roman" pitchFamily="18" charset="0"/>
              </a:rPr>
              <a:t> a </a:t>
            </a:r>
            <a:r>
              <a:rPr lang="en-US" sz="2600" dirty="0" err="1" smtClean="0">
                <a:solidFill>
                  <a:schemeClr val="bg1"/>
                </a:solidFill>
                <a:latin typeface="Times New Roman" pitchFamily="18" charset="0"/>
                <a:cs typeface="Times New Roman" pitchFamily="18" charset="0"/>
              </a:rPr>
              <a:t>acestor</a:t>
            </a:r>
            <a:r>
              <a:rPr lang="en-US" sz="2600" dirty="0" smtClean="0">
                <a:solidFill>
                  <a:schemeClr val="bg1"/>
                </a:solidFill>
                <a:latin typeface="Times New Roman" pitchFamily="18" charset="0"/>
                <a:cs typeface="Times New Roman" pitchFamily="18" charset="0"/>
              </a:rPr>
              <a:t> </a:t>
            </a:r>
            <a:r>
              <a:rPr lang="en-US" sz="2600" dirty="0" err="1" smtClean="0">
                <a:solidFill>
                  <a:schemeClr val="bg1"/>
                </a:solidFill>
                <a:latin typeface="Times New Roman" pitchFamily="18" charset="0"/>
                <a:cs typeface="Times New Roman" pitchFamily="18" charset="0"/>
              </a:rPr>
              <a:t>nevoi</a:t>
            </a:r>
            <a:r>
              <a:rPr lang="en-US" sz="2600" dirty="0" smtClean="0">
                <a:solidFill>
                  <a:schemeClr val="bg1"/>
                </a:solidFill>
                <a:latin typeface="Times New Roman" pitchFamily="18" charset="0"/>
                <a:cs typeface="Times New Roman" pitchFamily="18" charset="0"/>
              </a:rPr>
              <a:t> a </a:t>
            </a:r>
            <a:r>
              <a:rPr lang="en-US" sz="2600" dirty="0" err="1" smtClean="0">
                <a:solidFill>
                  <a:schemeClr val="bg1"/>
                </a:solidFill>
                <a:latin typeface="Times New Roman" pitchFamily="18" charset="0"/>
                <a:cs typeface="Times New Roman" pitchFamily="18" charset="0"/>
              </a:rPr>
              <a:t>condus</a:t>
            </a:r>
            <a:r>
              <a:rPr lang="en-US" sz="2600" dirty="0" smtClean="0">
                <a:solidFill>
                  <a:schemeClr val="bg1"/>
                </a:solidFill>
                <a:latin typeface="Times New Roman" pitchFamily="18" charset="0"/>
                <a:cs typeface="Times New Roman" pitchFamily="18" charset="0"/>
              </a:rPr>
              <a:t> la </a:t>
            </a:r>
            <a:r>
              <a:rPr lang="en-US" sz="2600" dirty="0" err="1" smtClean="0">
                <a:solidFill>
                  <a:schemeClr val="bg1"/>
                </a:solidFill>
                <a:latin typeface="Times New Roman" pitchFamily="18" charset="0"/>
                <a:cs typeface="Times New Roman" pitchFamily="18" charset="0"/>
              </a:rPr>
              <a:t>achizitionarea</a:t>
            </a:r>
            <a:r>
              <a:rPr lang="en-US" sz="2600" dirty="0" smtClean="0">
                <a:solidFill>
                  <a:schemeClr val="bg1"/>
                </a:solidFill>
                <a:latin typeface="Times New Roman" pitchFamily="18" charset="0"/>
                <a:cs typeface="Times New Roman" pitchFamily="18" charset="0"/>
              </a:rPr>
              <a:t> de </a:t>
            </a:r>
            <a:r>
              <a:rPr lang="en-US" sz="2600" dirty="0" err="1" smtClean="0">
                <a:solidFill>
                  <a:schemeClr val="bg1"/>
                </a:solidFill>
                <a:latin typeface="Times New Roman" pitchFamily="18" charset="0"/>
                <a:cs typeface="Times New Roman" pitchFamily="18" charset="0"/>
              </a:rPr>
              <a:t>echipamente</a:t>
            </a:r>
            <a:r>
              <a:rPr lang="en-US" sz="2600" dirty="0" smtClean="0">
                <a:solidFill>
                  <a:schemeClr val="bg1"/>
                </a:solidFill>
                <a:latin typeface="Times New Roman" pitchFamily="18" charset="0"/>
                <a:cs typeface="Times New Roman" pitchFamily="18" charset="0"/>
              </a:rPr>
              <a:t> de </a:t>
            </a:r>
            <a:r>
              <a:rPr lang="en-US" sz="2600" dirty="0" err="1" smtClean="0">
                <a:solidFill>
                  <a:schemeClr val="bg1"/>
                </a:solidFill>
                <a:latin typeface="Times New Roman" pitchFamily="18" charset="0"/>
                <a:cs typeface="Times New Roman" pitchFamily="18" charset="0"/>
              </a:rPr>
              <a:t>calcul</a:t>
            </a:r>
            <a:r>
              <a:rPr lang="en-US" sz="2600" dirty="0" smtClean="0">
                <a:solidFill>
                  <a:schemeClr val="bg1"/>
                </a:solidFill>
                <a:latin typeface="Times New Roman" pitchFamily="18" charset="0"/>
                <a:cs typeface="Times New Roman" pitchFamily="18" charset="0"/>
              </a:rPr>
              <a:t> de </a:t>
            </a:r>
            <a:r>
              <a:rPr lang="en-US" sz="2600" dirty="0" err="1" smtClean="0">
                <a:solidFill>
                  <a:schemeClr val="bg1"/>
                </a:solidFill>
                <a:latin typeface="Times New Roman" pitchFamily="18" charset="0"/>
                <a:cs typeface="Times New Roman" pitchFamily="18" charset="0"/>
              </a:rPr>
              <a:t>cea</a:t>
            </a:r>
            <a:r>
              <a:rPr lang="en-US" sz="2600" dirty="0" smtClean="0">
                <a:solidFill>
                  <a:schemeClr val="bg1"/>
                </a:solidFill>
                <a:latin typeface="Times New Roman" pitchFamily="18" charset="0"/>
                <a:cs typeface="Times New Roman" pitchFamily="18" charset="0"/>
              </a:rPr>
              <a:t> </a:t>
            </a:r>
            <a:r>
              <a:rPr lang="en-US" sz="2600" dirty="0" err="1" smtClean="0">
                <a:solidFill>
                  <a:schemeClr val="bg1"/>
                </a:solidFill>
                <a:latin typeface="Times New Roman" pitchFamily="18" charset="0"/>
                <a:cs typeface="Times New Roman" pitchFamily="18" charset="0"/>
              </a:rPr>
              <a:t>mai</a:t>
            </a:r>
            <a:r>
              <a:rPr lang="en-US" sz="2600" dirty="0" smtClean="0">
                <a:solidFill>
                  <a:schemeClr val="bg1"/>
                </a:solidFill>
                <a:latin typeface="Times New Roman" pitchFamily="18" charset="0"/>
                <a:cs typeface="Times New Roman" pitchFamily="18" charset="0"/>
              </a:rPr>
              <a:t> </a:t>
            </a:r>
            <a:r>
              <a:rPr lang="en-US" sz="2600" dirty="0" err="1" smtClean="0">
                <a:solidFill>
                  <a:schemeClr val="bg1"/>
                </a:solidFill>
                <a:latin typeface="Times New Roman" pitchFamily="18" charset="0"/>
                <a:cs typeface="Times New Roman" pitchFamily="18" charset="0"/>
              </a:rPr>
              <a:t>buna</a:t>
            </a:r>
            <a:r>
              <a:rPr lang="en-US" sz="2600" dirty="0" smtClean="0">
                <a:solidFill>
                  <a:schemeClr val="bg1"/>
                </a:solidFill>
                <a:latin typeface="Times New Roman" pitchFamily="18" charset="0"/>
                <a:cs typeface="Times New Roman" pitchFamily="18" charset="0"/>
              </a:rPr>
              <a:t> </a:t>
            </a:r>
            <a:r>
              <a:rPr lang="en-US" sz="2600" dirty="0" err="1" smtClean="0">
                <a:solidFill>
                  <a:schemeClr val="bg1"/>
                </a:solidFill>
                <a:latin typeface="Times New Roman" pitchFamily="18" charset="0"/>
                <a:cs typeface="Times New Roman" pitchFamily="18" charset="0"/>
              </a:rPr>
              <a:t>calitate</a:t>
            </a:r>
            <a:r>
              <a:rPr lang="en-US" sz="2600" dirty="0" smtClean="0">
                <a:solidFill>
                  <a:schemeClr val="bg1"/>
                </a:solidFill>
                <a:latin typeface="Times New Roman" pitchFamily="18" charset="0"/>
                <a:cs typeface="Times New Roman" pitchFamily="18" charset="0"/>
              </a:rPr>
              <a:t>, </a:t>
            </a:r>
            <a:r>
              <a:rPr lang="en-US" sz="2600" dirty="0" err="1" smtClean="0">
                <a:solidFill>
                  <a:schemeClr val="bg1"/>
                </a:solidFill>
                <a:latin typeface="Times New Roman" pitchFamily="18" charset="0"/>
                <a:cs typeface="Times New Roman" pitchFamily="18" charset="0"/>
              </a:rPr>
              <a:t>angajarea</a:t>
            </a:r>
            <a:r>
              <a:rPr lang="en-US" sz="2600" dirty="0" smtClean="0">
                <a:solidFill>
                  <a:schemeClr val="bg1"/>
                </a:solidFill>
                <a:latin typeface="Times New Roman" pitchFamily="18" charset="0"/>
                <a:cs typeface="Times New Roman" pitchFamily="18" charset="0"/>
              </a:rPr>
              <a:t> </a:t>
            </a:r>
            <a:r>
              <a:rPr lang="en-US" sz="2600" dirty="0" err="1" smtClean="0">
                <a:solidFill>
                  <a:schemeClr val="bg1"/>
                </a:solidFill>
                <a:latin typeface="Times New Roman" pitchFamily="18" charset="0"/>
                <a:cs typeface="Times New Roman" pitchFamily="18" charset="0"/>
              </a:rPr>
              <a:t>unui</a:t>
            </a:r>
            <a:r>
              <a:rPr lang="en-US" sz="2600" dirty="0" smtClean="0">
                <a:solidFill>
                  <a:schemeClr val="bg1"/>
                </a:solidFill>
                <a:latin typeface="Times New Roman" pitchFamily="18" charset="0"/>
                <a:cs typeface="Times New Roman" pitchFamily="18" charset="0"/>
              </a:rPr>
              <a:t> personal </a:t>
            </a:r>
            <a:r>
              <a:rPr lang="en-US" sz="2600" dirty="0" err="1" smtClean="0">
                <a:solidFill>
                  <a:schemeClr val="bg1"/>
                </a:solidFill>
                <a:latin typeface="Times New Roman" pitchFamily="18" charset="0"/>
                <a:cs typeface="Times New Roman" pitchFamily="18" charset="0"/>
              </a:rPr>
              <a:t>calificat</a:t>
            </a:r>
            <a:r>
              <a:rPr lang="en-US" sz="2600" dirty="0" smtClean="0">
                <a:solidFill>
                  <a:schemeClr val="bg1"/>
                </a:solidFill>
                <a:latin typeface="Times New Roman" pitchFamily="18" charset="0"/>
                <a:cs typeface="Times New Roman" pitchFamily="18" charset="0"/>
              </a:rPr>
              <a:t> </a:t>
            </a:r>
            <a:r>
              <a:rPr lang="en-US" sz="2600" dirty="0" err="1" smtClean="0">
                <a:solidFill>
                  <a:schemeClr val="bg1"/>
                </a:solidFill>
                <a:latin typeface="Times New Roman" pitchFamily="18" charset="0"/>
                <a:cs typeface="Times New Roman" pitchFamily="18" charset="0"/>
              </a:rPr>
              <a:t>si</a:t>
            </a:r>
            <a:r>
              <a:rPr lang="en-US" sz="2600" dirty="0" smtClean="0">
                <a:solidFill>
                  <a:schemeClr val="bg1"/>
                </a:solidFill>
                <a:latin typeface="Times New Roman" pitchFamily="18" charset="0"/>
                <a:cs typeface="Times New Roman" pitchFamily="18" charset="0"/>
              </a:rPr>
              <a:t> </a:t>
            </a:r>
            <a:r>
              <a:rPr lang="en-US" sz="2600" dirty="0" err="1" smtClean="0">
                <a:solidFill>
                  <a:schemeClr val="bg1"/>
                </a:solidFill>
                <a:latin typeface="Times New Roman" pitchFamily="18" charset="0"/>
                <a:cs typeface="Times New Roman" pitchFamily="18" charset="0"/>
              </a:rPr>
              <a:t>deschis</a:t>
            </a:r>
            <a:r>
              <a:rPr lang="en-US" sz="2600" dirty="0" smtClean="0">
                <a:solidFill>
                  <a:schemeClr val="bg1"/>
                </a:solidFill>
                <a:latin typeface="Times New Roman" pitchFamily="18" charset="0"/>
                <a:cs typeface="Times New Roman" pitchFamily="18" charset="0"/>
              </a:rPr>
              <a:t> </a:t>
            </a:r>
            <a:r>
              <a:rPr lang="en-US" sz="2600" dirty="0" err="1" smtClean="0">
                <a:solidFill>
                  <a:schemeClr val="bg1"/>
                </a:solidFill>
                <a:latin typeface="Times New Roman" pitchFamily="18" charset="0"/>
                <a:cs typeface="Times New Roman" pitchFamily="18" charset="0"/>
              </a:rPr>
              <a:t>spre</a:t>
            </a:r>
            <a:r>
              <a:rPr lang="en-US" sz="2600" dirty="0" smtClean="0">
                <a:solidFill>
                  <a:schemeClr val="bg1"/>
                </a:solidFill>
                <a:latin typeface="Times New Roman" pitchFamily="18" charset="0"/>
                <a:cs typeface="Times New Roman" pitchFamily="18" charset="0"/>
              </a:rPr>
              <a:t> client.</a:t>
            </a:r>
          </a:p>
          <a:p>
            <a:pPr marL="0" indent="168275" algn="just"/>
            <a:r>
              <a:rPr lang="en-US" sz="2600" dirty="0" err="1" smtClean="0">
                <a:solidFill>
                  <a:schemeClr val="bg1"/>
                </a:solidFill>
                <a:latin typeface="Times New Roman" pitchFamily="18" charset="0"/>
                <a:cs typeface="Times New Roman" pitchFamily="18" charset="0"/>
              </a:rPr>
              <a:t>Promovarea</a:t>
            </a:r>
            <a:r>
              <a:rPr lang="en-US" sz="2600" dirty="0" smtClean="0">
                <a:solidFill>
                  <a:schemeClr val="bg1"/>
                </a:solidFill>
                <a:latin typeface="Times New Roman" pitchFamily="18" charset="0"/>
                <a:cs typeface="Times New Roman" pitchFamily="18" charset="0"/>
              </a:rPr>
              <a:t>  </a:t>
            </a:r>
            <a:r>
              <a:rPr lang="en-US" sz="2600" dirty="0" err="1" smtClean="0">
                <a:solidFill>
                  <a:schemeClr val="bg1"/>
                </a:solidFill>
                <a:latin typeface="Times New Roman" pitchFamily="18" charset="0"/>
                <a:cs typeface="Times New Roman" pitchFamily="18" charset="0"/>
              </a:rPr>
              <a:t>consta</a:t>
            </a:r>
            <a:r>
              <a:rPr lang="en-US" sz="2600" dirty="0" smtClean="0">
                <a:solidFill>
                  <a:schemeClr val="bg1"/>
                </a:solidFill>
                <a:latin typeface="Times New Roman" pitchFamily="18" charset="0"/>
                <a:cs typeface="Times New Roman" pitchFamily="18" charset="0"/>
              </a:rPr>
              <a:t> in:</a:t>
            </a:r>
          </a:p>
          <a:p>
            <a:pPr marL="0" indent="168275" algn="just"/>
            <a:r>
              <a:rPr lang="en-US" sz="2600" dirty="0" smtClean="0">
                <a:solidFill>
                  <a:schemeClr val="bg1"/>
                </a:solidFill>
                <a:latin typeface="Times New Roman" pitchFamily="18" charset="0"/>
                <a:cs typeface="Times New Roman" pitchFamily="18" charset="0"/>
              </a:rPr>
              <a:t>- e-mail-</a:t>
            </a:r>
            <a:r>
              <a:rPr lang="en-US" sz="2600" dirty="0" err="1" smtClean="0">
                <a:solidFill>
                  <a:schemeClr val="bg1"/>
                </a:solidFill>
                <a:latin typeface="Times New Roman" pitchFamily="18" charset="0"/>
                <a:cs typeface="Times New Roman" pitchFamily="18" charset="0"/>
              </a:rPr>
              <a:t>uri</a:t>
            </a:r>
            <a:r>
              <a:rPr lang="en-US" sz="2600" dirty="0" smtClean="0">
                <a:solidFill>
                  <a:schemeClr val="bg1"/>
                </a:solidFill>
                <a:latin typeface="Times New Roman" pitchFamily="18" charset="0"/>
                <a:cs typeface="Times New Roman" pitchFamily="18" charset="0"/>
              </a:rPr>
              <a:t> care au ca </a:t>
            </a:r>
            <a:r>
              <a:rPr lang="en-US" sz="2600" dirty="0" err="1" smtClean="0">
                <a:solidFill>
                  <a:schemeClr val="bg1"/>
                </a:solidFill>
                <a:latin typeface="Times New Roman" pitchFamily="18" charset="0"/>
                <a:cs typeface="Times New Roman" pitchFamily="18" charset="0"/>
              </a:rPr>
              <a:t>atasament</a:t>
            </a:r>
            <a:r>
              <a:rPr lang="en-US" sz="2600" dirty="0" smtClean="0">
                <a:solidFill>
                  <a:schemeClr val="bg1"/>
                </a:solidFill>
                <a:latin typeface="Times New Roman" pitchFamily="18" charset="0"/>
                <a:cs typeface="Times New Roman" pitchFamily="18" charset="0"/>
              </a:rPr>
              <a:t> </a:t>
            </a:r>
            <a:r>
              <a:rPr lang="en-US" sz="2600" dirty="0" err="1" smtClean="0">
                <a:solidFill>
                  <a:schemeClr val="bg1"/>
                </a:solidFill>
                <a:latin typeface="Times New Roman" pitchFamily="18" charset="0"/>
                <a:cs typeface="Times New Roman" pitchFamily="18" charset="0"/>
              </a:rPr>
              <a:t>oferta</a:t>
            </a:r>
            <a:r>
              <a:rPr lang="en-US" sz="2600" dirty="0" smtClean="0">
                <a:solidFill>
                  <a:schemeClr val="bg1"/>
                </a:solidFill>
                <a:latin typeface="Times New Roman" pitchFamily="18" charset="0"/>
                <a:cs typeface="Times New Roman" pitchFamily="18" charset="0"/>
              </a:rPr>
              <a:t> </a:t>
            </a:r>
            <a:r>
              <a:rPr lang="en-US" sz="2600" dirty="0" err="1" smtClean="0">
                <a:solidFill>
                  <a:schemeClr val="bg1"/>
                </a:solidFill>
                <a:latin typeface="Times New Roman" pitchFamily="18" charset="0"/>
                <a:cs typeface="Times New Roman" pitchFamily="18" charset="0"/>
              </a:rPr>
              <a:t>noastra</a:t>
            </a:r>
            <a:r>
              <a:rPr lang="en-US" sz="2600" dirty="0" smtClean="0">
                <a:solidFill>
                  <a:schemeClr val="bg1"/>
                </a:solidFill>
                <a:latin typeface="Times New Roman" pitchFamily="18" charset="0"/>
                <a:cs typeface="Times New Roman" pitchFamily="18" charset="0"/>
              </a:rPr>
              <a:t> de </a:t>
            </a:r>
            <a:r>
              <a:rPr lang="en-US" sz="2600" dirty="0" err="1" smtClean="0">
                <a:solidFill>
                  <a:schemeClr val="bg1"/>
                </a:solidFill>
                <a:latin typeface="Times New Roman" pitchFamily="18" charset="0"/>
                <a:cs typeface="Times New Roman" pitchFamily="18" charset="0"/>
              </a:rPr>
              <a:t>produse</a:t>
            </a:r>
            <a:r>
              <a:rPr lang="en-US" sz="2600" dirty="0" smtClean="0">
                <a:solidFill>
                  <a:schemeClr val="bg1"/>
                </a:solidFill>
                <a:latin typeface="Times New Roman" pitchFamily="18" charset="0"/>
                <a:cs typeface="Times New Roman" pitchFamily="18" charset="0"/>
              </a:rPr>
              <a:t> </a:t>
            </a:r>
            <a:r>
              <a:rPr lang="en-US" sz="2600" dirty="0" err="1" smtClean="0">
                <a:solidFill>
                  <a:schemeClr val="bg1"/>
                </a:solidFill>
                <a:latin typeface="Times New Roman" pitchFamily="18" charset="0"/>
                <a:cs typeface="Times New Roman" pitchFamily="18" charset="0"/>
              </a:rPr>
              <a:t>si</a:t>
            </a:r>
            <a:r>
              <a:rPr lang="en-US" sz="2600" dirty="0" smtClean="0">
                <a:solidFill>
                  <a:schemeClr val="bg1"/>
                </a:solidFill>
                <a:latin typeface="Times New Roman" pitchFamily="18" charset="0"/>
                <a:cs typeface="Times New Roman" pitchFamily="18" charset="0"/>
              </a:rPr>
              <a:t> </a:t>
            </a:r>
            <a:r>
              <a:rPr lang="en-US" sz="2600" dirty="0" err="1" smtClean="0">
                <a:solidFill>
                  <a:schemeClr val="bg1"/>
                </a:solidFill>
                <a:latin typeface="Times New Roman" pitchFamily="18" charset="0"/>
                <a:cs typeface="Times New Roman" pitchFamily="18" charset="0"/>
              </a:rPr>
              <a:t>servicii</a:t>
            </a:r>
            <a:r>
              <a:rPr lang="en-US" sz="2600" dirty="0" smtClean="0">
                <a:solidFill>
                  <a:schemeClr val="bg1"/>
                </a:solidFill>
                <a:latin typeface="Times New Roman" pitchFamily="18" charset="0"/>
                <a:cs typeface="Times New Roman" pitchFamily="18" charset="0"/>
              </a:rPr>
              <a:t>, </a:t>
            </a:r>
            <a:r>
              <a:rPr lang="en-US" sz="2600" dirty="0" err="1" smtClean="0">
                <a:solidFill>
                  <a:schemeClr val="bg1"/>
                </a:solidFill>
                <a:latin typeface="Times New Roman" pitchFamily="18" charset="0"/>
                <a:cs typeface="Times New Roman" pitchFamily="18" charset="0"/>
              </a:rPr>
              <a:t>pagina</a:t>
            </a:r>
            <a:r>
              <a:rPr lang="en-US" sz="2600" dirty="0" smtClean="0">
                <a:solidFill>
                  <a:schemeClr val="bg1"/>
                </a:solidFill>
                <a:latin typeface="Times New Roman" pitchFamily="18" charset="0"/>
                <a:cs typeface="Times New Roman" pitchFamily="18" charset="0"/>
              </a:rPr>
              <a:t> de </a:t>
            </a:r>
            <a:r>
              <a:rPr lang="en-US" sz="2600" dirty="0" err="1" smtClean="0">
                <a:solidFill>
                  <a:schemeClr val="bg1"/>
                </a:solidFill>
                <a:latin typeface="Times New Roman" pitchFamily="18" charset="0"/>
                <a:cs typeface="Times New Roman" pitchFamily="18" charset="0"/>
              </a:rPr>
              <a:t>facebook</a:t>
            </a:r>
            <a:r>
              <a:rPr lang="en-US" sz="2600" dirty="0" smtClean="0">
                <a:solidFill>
                  <a:schemeClr val="bg1"/>
                </a:solidFill>
                <a:latin typeface="Times New Roman" pitchFamily="18" charset="0"/>
                <a:cs typeface="Times New Roman" pitchFamily="18" charset="0"/>
              </a:rPr>
              <a:t> </a:t>
            </a:r>
          </a:p>
          <a:p>
            <a:pPr marL="0" indent="168275" algn="just"/>
            <a:r>
              <a:rPr lang="en-US" sz="2600" dirty="0" smtClean="0">
                <a:solidFill>
                  <a:schemeClr val="bg1"/>
                </a:solidFill>
                <a:latin typeface="Times New Roman" pitchFamily="18" charset="0"/>
                <a:cs typeface="Times New Roman" pitchFamily="18" charset="0"/>
              </a:rPr>
              <a:t>- site web cu </a:t>
            </a:r>
            <a:r>
              <a:rPr lang="en-US" sz="2600" dirty="0" err="1" smtClean="0">
                <a:solidFill>
                  <a:schemeClr val="bg1"/>
                </a:solidFill>
                <a:latin typeface="Times New Roman" pitchFamily="18" charset="0"/>
                <a:cs typeface="Times New Roman" pitchFamily="18" charset="0"/>
              </a:rPr>
              <a:t>detalii</a:t>
            </a:r>
            <a:r>
              <a:rPr lang="en-US" sz="2600" dirty="0" smtClean="0">
                <a:solidFill>
                  <a:schemeClr val="bg1"/>
                </a:solidFill>
                <a:latin typeface="Times New Roman" pitchFamily="18" charset="0"/>
                <a:cs typeface="Times New Roman" pitchFamily="18" charset="0"/>
              </a:rPr>
              <a:t> </a:t>
            </a:r>
            <a:r>
              <a:rPr lang="en-US" sz="2600" dirty="0" err="1" smtClean="0">
                <a:solidFill>
                  <a:schemeClr val="bg1"/>
                </a:solidFill>
                <a:latin typeface="Times New Roman" pitchFamily="18" charset="0"/>
                <a:cs typeface="Times New Roman" pitchFamily="18" charset="0"/>
              </a:rPr>
              <a:t>despre</a:t>
            </a:r>
            <a:r>
              <a:rPr lang="en-US" sz="2600" dirty="0" smtClean="0">
                <a:solidFill>
                  <a:schemeClr val="bg1"/>
                </a:solidFill>
                <a:latin typeface="Times New Roman" pitchFamily="18" charset="0"/>
                <a:cs typeface="Times New Roman" pitchFamily="18" charset="0"/>
              </a:rPr>
              <a:t> </a:t>
            </a:r>
            <a:r>
              <a:rPr lang="en-US" sz="2600" dirty="0" err="1" smtClean="0">
                <a:solidFill>
                  <a:schemeClr val="bg1"/>
                </a:solidFill>
                <a:latin typeface="Times New Roman" pitchFamily="18" charset="0"/>
                <a:cs typeface="Times New Roman" pitchFamily="18" charset="0"/>
              </a:rPr>
              <a:t>banca</a:t>
            </a:r>
            <a:r>
              <a:rPr lang="en-US" sz="2600" dirty="0" smtClean="0">
                <a:solidFill>
                  <a:schemeClr val="bg1"/>
                </a:solidFill>
                <a:latin typeface="Times New Roman" pitchFamily="18" charset="0"/>
                <a:cs typeface="Times New Roman" pitchFamily="18" charset="0"/>
              </a:rPr>
              <a:t> </a:t>
            </a:r>
            <a:r>
              <a:rPr lang="en-US" sz="2600" dirty="0" err="1" smtClean="0">
                <a:solidFill>
                  <a:schemeClr val="bg1"/>
                </a:solidFill>
                <a:latin typeface="Times New Roman" pitchFamily="18" charset="0"/>
                <a:cs typeface="Times New Roman" pitchFamily="18" charset="0"/>
              </a:rPr>
              <a:t>si</a:t>
            </a:r>
            <a:r>
              <a:rPr lang="en-US" sz="2600" dirty="0" smtClean="0">
                <a:solidFill>
                  <a:schemeClr val="bg1"/>
                </a:solidFill>
                <a:latin typeface="Times New Roman" pitchFamily="18" charset="0"/>
                <a:cs typeface="Times New Roman" pitchFamily="18" charset="0"/>
              </a:rPr>
              <a:t> </a:t>
            </a:r>
            <a:r>
              <a:rPr lang="en-US" sz="2600" dirty="0" err="1" smtClean="0">
                <a:solidFill>
                  <a:schemeClr val="bg1"/>
                </a:solidFill>
                <a:latin typeface="Times New Roman" pitchFamily="18" charset="0"/>
                <a:cs typeface="Times New Roman" pitchFamily="18" charset="0"/>
              </a:rPr>
              <a:t>activitatea</a:t>
            </a:r>
            <a:r>
              <a:rPr lang="en-US" sz="2600" dirty="0" smtClean="0">
                <a:solidFill>
                  <a:schemeClr val="bg1"/>
                </a:solidFill>
                <a:latin typeface="Times New Roman" pitchFamily="18" charset="0"/>
                <a:cs typeface="Times New Roman" pitchFamily="18" charset="0"/>
              </a:rPr>
              <a:t> </a:t>
            </a:r>
            <a:r>
              <a:rPr lang="en-US" sz="2600" dirty="0" err="1" smtClean="0">
                <a:solidFill>
                  <a:schemeClr val="bg1"/>
                </a:solidFill>
                <a:latin typeface="Times New Roman" pitchFamily="18" charset="0"/>
                <a:cs typeface="Times New Roman" pitchFamily="18" charset="0"/>
              </a:rPr>
              <a:t>noastra</a:t>
            </a:r>
            <a:endParaRPr lang="en-US" sz="2600" dirty="0" smtClean="0">
              <a:solidFill>
                <a:schemeClr val="bg1"/>
              </a:solidFill>
              <a:latin typeface="Times New Roman" pitchFamily="18" charset="0"/>
              <a:cs typeface="Times New Roman" pitchFamily="18" charset="0"/>
            </a:endParaRPr>
          </a:p>
          <a:p>
            <a:pPr marL="0" indent="168275" algn="just"/>
            <a:r>
              <a:rPr lang="en-US" sz="2600" dirty="0" smtClean="0">
                <a:solidFill>
                  <a:schemeClr val="bg1"/>
                </a:solidFill>
                <a:latin typeface="Times New Roman" pitchFamily="18" charset="0"/>
                <a:cs typeface="Times New Roman" pitchFamily="18" charset="0"/>
              </a:rPr>
              <a:t>- </a:t>
            </a:r>
            <a:r>
              <a:rPr lang="en-US" sz="2600" dirty="0" err="1" smtClean="0">
                <a:solidFill>
                  <a:schemeClr val="bg1"/>
                </a:solidFill>
                <a:latin typeface="Times New Roman" pitchFamily="18" charset="0"/>
                <a:cs typeface="Times New Roman" pitchFamily="18" charset="0"/>
              </a:rPr>
              <a:t>publicitate</a:t>
            </a:r>
            <a:r>
              <a:rPr lang="en-US" sz="2600" dirty="0" smtClean="0">
                <a:solidFill>
                  <a:schemeClr val="bg1"/>
                </a:solidFill>
                <a:latin typeface="Times New Roman" pitchFamily="18" charset="0"/>
                <a:cs typeface="Times New Roman" pitchFamily="18" charset="0"/>
              </a:rPr>
              <a:t> </a:t>
            </a:r>
            <a:r>
              <a:rPr lang="en-US" sz="2600" dirty="0" err="1" smtClean="0">
                <a:solidFill>
                  <a:schemeClr val="bg1"/>
                </a:solidFill>
                <a:latin typeface="Times New Roman" pitchFamily="18" charset="0"/>
                <a:cs typeface="Times New Roman" pitchFamily="18" charset="0"/>
              </a:rPr>
              <a:t>prin</a:t>
            </a:r>
            <a:r>
              <a:rPr lang="en-US" sz="2600" dirty="0" smtClean="0">
                <a:solidFill>
                  <a:schemeClr val="bg1"/>
                </a:solidFill>
                <a:latin typeface="Times New Roman" pitchFamily="18" charset="0"/>
                <a:cs typeface="Times New Roman" pitchFamily="18" charset="0"/>
              </a:rPr>
              <a:t> </a:t>
            </a:r>
            <a:r>
              <a:rPr lang="en-US" sz="2600" dirty="0" err="1" smtClean="0">
                <a:solidFill>
                  <a:schemeClr val="bg1"/>
                </a:solidFill>
                <a:latin typeface="Times New Roman" pitchFamily="18" charset="0"/>
                <a:cs typeface="Times New Roman" pitchFamily="18" charset="0"/>
              </a:rPr>
              <a:t>distribuire</a:t>
            </a:r>
            <a:r>
              <a:rPr lang="en-US" sz="2600" dirty="0" smtClean="0">
                <a:solidFill>
                  <a:schemeClr val="bg1"/>
                </a:solidFill>
                <a:latin typeface="Times New Roman" pitchFamily="18" charset="0"/>
                <a:cs typeface="Times New Roman" pitchFamily="18" charset="0"/>
              </a:rPr>
              <a:t> de </a:t>
            </a:r>
            <a:r>
              <a:rPr lang="en-US" sz="2600" dirty="0" err="1" smtClean="0">
                <a:solidFill>
                  <a:schemeClr val="bg1"/>
                </a:solidFill>
                <a:latin typeface="Times New Roman" pitchFamily="18" charset="0"/>
                <a:cs typeface="Times New Roman" pitchFamily="18" charset="0"/>
              </a:rPr>
              <a:t>fluturasi</a:t>
            </a:r>
            <a:r>
              <a:rPr lang="en-US" sz="2600" dirty="0" smtClean="0">
                <a:solidFill>
                  <a:schemeClr val="bg1"/>
                </a:solidFill>
                <a:latin typeface="Times New Roman" pitchFamily="18" charset="0"/>
                <a:cs typeface="Times New Roman" pitchFamily="18" charset="0"/>
              </a:rPr>
              <a:t>, </a:t>
            </a:r>
            <a:r>
              <a:rPr lang="en-US" sz="2600" dirty="0" err="1" smtClean="0">
                <a:solidFill>
                  <a:schemeClr val="bg1"/>
                </a:solidFill>
                <a:latin typeface="Times New Roman" pitchFamily="18" charset="0"/>
                <a:cs typeface="Times New Roman" pitchFamily="18" charset="0"/>
              </a:rPr>
              <a:t>pliante</a:t>
            </a:r>
            <a:r>
              <a:rPr lang="en-US" sz="2600" dirty="0" smtClean="0">
                <a:solidFill>
                  <a:schemeClr val="bg1"/>
                </a:solidFill>
                <a:latin typeface="Times New Roman" pitchFamily="18" charset="0"/>
                <a:cs typeface="Times New Roman" pitchFamily="18" charset="0"/>
              </a:rPr>
              <a:t>, </a:t>
            </a:r>
            <a:r>
              <a:rPr lang="en-US" sz="2600" dirty="0" err="1" smtClean="0">
                <a:solidFill>
                  <a:schemeClr val="bg1"/>
                </a:solidFill>
                <a:latin typeface="Times New Roman" pitchFamily="18" charset="0"/>
                <a:cs typeface="Times New Roman" pitchFamily="18" charset="0"/>
              </a:rPr>
              <a:t>fluturasi</a:t>
            </a:r>
            <a:r>
              <a:rPr lang="en-US" sz="2600" dirty="0" smtClean="0">
                <a:solidFill>
                  <a:schemeClr val="bg1"/>
                </a:solidFill>
                <a:latin typeface="Times New Roman" pitchFamily="18" charset="0"/>
                <a:cs typeface="Times New Roman" pitchFamily="18" charset="0"/>
              </a:rPr>
              <a:t>, </a:t>
            </a:r>
            <a:r>
              <a:rPr lang="en-US" sz="2600" dirty="0" err="1" smtClean="0">
                <a:solidFill>
                  <a:schemeClr val="bg1"/>
                </a:solidFill>
                <a:latin typeface="Times New Roman" pitchFamily="18" charset="0"/>
                <a:cs typeface="Times New Roman" pitchFamily="18" charset="0"/>
              </a:rPr>
              <a:t>bannere</a:t>
            </a:r>
            <a:endParaRPr lang="en-US" sz="2600" dirty="0" smtClean="0">
              <a:solidFill>
                <a:schemeClr val="bg1"/>
              </a:solidFill>
              <a:latin typeface="Times New Roman" pitchFamily="18" charset="0"/>
              <a:cs typeface="Times New Roman" pitchFamily="18" charset="0"/>
            </a:endParaRPr>
          </a:p>
          <a:p>
            <a:pPr marL="0" indent="168275" algn="just"/>
            <a:r>
              <a:rPr lang="en-US" sz="2600" dirty="0" smtClean="0">
                <a:solidFill>
                  <a:schemeClr val="bg1"/>
                </a:solidFill>
                <a:latin typeface="Times New Roman" pitchFamily="18" charset="0"/>
                <a:cs typeface="Times New Roman" pitchFamily="18" charset="0"/>
              </a:rPr>
              <a:t>- </a:t>
            </a:r>
            <a:r>
              <a:rPr lang="en-US" sz="2600" dirty="0" err="1" smtClean="0">
                <a:solidFill>
                  <a:schemeClr val="bg1"/>
                </a:solidFill>
                <a:latin typeface="Times New Roman" pitchFamily="18" charset="0"/>
                <a:cs typeface="Times New Roman" pitchFamily="18" charset="0"/>
              </a:rPr>
              <a:t>alegerea</a:t>
            </a:r>
            <a:r>
              <a:rPr lang="en-US" sz="2600" dirty="0" smtClean="0">
                <a:solidFill>
                  <a:schemeClr val="bg1"/>
                </a:solidFill>
                <a:latin typeface="Times New Roman" pitchFamily="18" charset="0"/>
                <a:cs typeface="Times New Roman" pitchFamily="18" charset="0"/>
              </a:rPr>
              <a:t> </a:t>
            </a:r>
            <a:r>
              <a:rPr lang="en-US" sz="2600" dirty="0" err="1" smtClean="0">
                <a:solidFill>
                  <a:schemeClr val="bg1"/>
                </a:solidFill>
                <a:latin typeface="Times New Roman" pitchFamily="18" charset="0"/>
                <a:cs typeface="Times New Roman" pitchFamily="18" charset="0"/>
              </a:rPr>
              <a:t>unei</a:t>
            </a:r>
            <a:r>
              <a:rPr lang="en-US" sz="2600" dirty="0" smtClean="0">
                <a:solidFill>
                  <a:schemeClr val="bg1"/>
                </a:solidFill>
                <a:latin typeface="Times New Roman" pitchFamily="18" charset="0"/>
                <a:cs typeface="Times New Roman" pitchFamily="18" charset="0"/>
              </a:rPr>
              <a:t> </a:t>
            </a:r>
            <a:r>
              <a:rPr lang="en-US" sz="2600" dirty="0" err="1" smtClean="0">
                <a:solidFill>
                  <a:schemeClr val="bg1"/>
                </a:solidFill>
                <a:latin typeface="Times New Roman" pitchFamily="18" charset="0"/>
                <a:cs typeface="Times New Roman" pitchFamily="18" charset="0"/>
              </a:rPr>
              <a:t>sigle</a:t>
            </a:r>
            <a:r>
              <a:rPr lang="en-US" sz="2600" dirty="0" smtClean="0">
                <a:solidFill>
                  <a:schemeClr val="bg1"/>
                </a:solidFill>
                <a:latin typeface="Times New Roman" pitchFamily="18" charset="0"/>
                <a:cs typeface="Times New Roman" pitchFamily="18" charset="0"/>
              </a:rPr>
              <a:t> </a:t>
            </a:r>
            <a:r>
              <a:rPr lang="en-US" sz="2600" dirty="0" err="1" smtClean="0">
                <a:solidFill>
                  <a:schemeClr val="bg1"/>
                </a:solidFill>
                <a:latin typeface="Times New Roman" pitchFamily="18" charset="0"/>
                <a:cs typeface="Times New Roman" pitchFamily="18" charset="0"/>
              </a:rPr>
              <a:t>si</a:t>
            </a:r>
            <a:r>
              <a:rPr lang="en-US" sz="2600" dirty="0" smtClean="0">
                <a:solidFill>
                  <a:schemeClr val="bg1"/>
                </a:solidFill>
                <a:latin typeface="Times New Roman" pitchFamily="18" charset="0"/>
                <a:cs typeface="Times New Roman" pitchFamily="18" charset="0"/>
              </a:rPr>
              <a:t> a </a:t>
            </a:r>
            <a:r>
              <a:rPr lang="en-US" sz="2600" dirty="0" err="1" smtClean="0">
                <a:solidFill>
                  <a:schemeClr val="bg1"/>
                </a:solidFill>
                <a:latin typeface="Times New Roman" pitchFamily="18" charset="0"/>
                <a:cs typeface="Times New Roman" pitchFamily="18" charset="0"/>
              </a:rPr>
              <a:t>unui</a:t>
            </a:r>
            <a:r>
              <a:rPr lang="en-US" sz="2600" dirty="0" smtClean="0">
                <a:solidFill>
                  <a:schemeClr val="bg1"/>
                </a:solidFill>
                <a:latin typeface="Times New Roman" pitchFamily="18" charset="0"/>
                <a:cs typeface="Times New Roman" pitchFamily="18" charset="0"/>
              </a:rPr>
              <a:t> slogan care </a:t>
            </a:r>
            <a:r>
              <a:rPr lang="en-US" sz="2600" dirty="0" err="1" smtClean="0">
                <a:solidFill>
                  <a:schemeClr val="bg1"/>
                </a:solidFill>
                <a:latin typeface="Times New Roman" pitchFamily="18" charset="0"/>
                <a:cs typeface="Times New Roman" pitchFamily="18" charset="0"/>
              </a:rPr>
              <a:t>sa</a:t>
            </a:r>
            <a:r>
              <a:rPr lang="en-US" sz="2600" dirty="0" smtClean="0">
                <a:solidFill>
                  <a:schemeClr val="bg1"/>
                </a:solidFill>
                <a:latin typeface="Times New Roman" pitchFamily="18" charset="0"/>
                <a:cs typeface="Times New Roman" pitchFamily="18" charset="0"/>
              </a:rPr>
              <a:t> </a:t>
            </a:r>
            <a:r>
              <a:rPr lang="en-US" sz="2600" dirty="0" err="1" smtClean="0">
                <a:solidFill>
                  <a:schemeClr val="bg1"/>
                </a:solidFill>
                <a:latin typeface="Times New Roman" pitchFamily="18" charset="0"/>
                <a:cs typeface="Times New Roman" pitchFamily="18" charset="0"/>
              </a:rPr>
              <a:t>atraga</a:t>
            </a:r>
            <a:r>
              <a:rPr lang="en-US" sz="2600" dirty="0" smtClean="0">
                <a:solidFill>
                  <a:schemeClr val="bg1"/>
                </a:solidFill>
                <a:latin typeface="Times New Roman" pitchFamily="18" charset="0"/>
                <a:cs typeface="Times New Roman" pitchFamily="18" charset="0"/>
              </a:rPr>
              <a:t> </a:t>
            </a:r>
            <a:r>
              <a:rPr lang="en-US" sz="2600" dirty="0" err="1" smtClean="0">
                <a:solidFill>
                  <a:schemeClr val="bg1"/>
                </a:solidFill>
                <a:latin typeface="Times New Roman" pitchFamily="18" charset="0"/>
                <a:cs typeface="Times New Roman" pitchFamily="18" charset="0"/>
              </a:rPr>
              <a:t>clientii</a:t>
            </a:r>
            <a:endParaRPr lang="en-US" sz="2600" dirty="0" smtClean="0">
              <a:solidFill>
                <a:schemeClr val="bg1"/>
              </a:solidFill>
              <a:latin typeface="Times New Roman" pitchFamily="18" charset="0"/>
              <a:cs typeface="Times New Roman" pitchFamily="18" charset="0"/>
            </a:endParaRPr>
          </a:p>
          <a:p>
            <a:pPr marL="0" indent="168275" algn="just"/>
            <a:endParaRPr lang="en-US" sz="2600" dirty="0">
              <a:latin typeface="Times New Roman" pitchFamily="18" charset="0"/>
              <a:cs typeface="Times New Roman" pitchFamily="18" charset="0"/>
            </a:endParaRPr>
          </a:p>
        </p:txBody>
      </p:sp>
      <p:sp>
        <p:nvSpPr>
          <p:cNvPr id="4" name="TextBox 3"/>
          <p:cNvSpPr txBox="1"/>
          <p:nvPr/>
        </p:nvSpPr>
        <p:spPr>
          <a:xfrm>
            <a:off x="2143108" y="428604"/>
            <a:ext cx="5143536" cy="707886"/>
          </a:xfrm>
          <a:prstGeom prst="rect">
            <a:avLst/>
          </a:prstGeom>
          <a:noFill/>
        </p:spPr>
        <p:txBody>
          <a:bodyPr wrap="square" rtlCol="0">
            <a:spAutoFit/>
          </a:bodyPr>
          <a:lstStyle/>
          <a:p>
            <a:pPr algn="ctr"/>
            <a:r>
              <a:rPr lang="en-US" sz="4000" b="1" i="1" dirty="0" err="1" smtClean="0">
                <a:solidFill>
                  <a:schemeClr val="bg1"/>
                </a:solidFill>
                <a:latin typeface="Times New Roman" pitchFamily="18" charset="0"/>
                <a:cs typeface="Times New Roman" pitchFamily="18" charset="0"/>
              </a:rPr>
              <a:t>Planul</a:t>
            </a:r>
            <a:r>
              <a:rPr lang="en-US" sz="4000" b="1" i="1" dirty="0" smtClean="0">
                <a:solidFill>
                  <a:schemeClr val="bg1"/>
                </a:solidFill>
                <a:latin typeface="Times New Roman" pitchFamily="18" charset="0"/>
                <a:cs typeface="Times New Roman" pitchFamily="18" charset="0"/>
              </a:rPr>
              <a:t> de </a:t>
            </a:r>
            <a:r>
              <a:rPr lang="en-US" sz="4000" b="1" i="1" dirty="0" smtClean="0">
                <a:solidFill>
                  <a:schemeClr val="bg1"/>
                </a:solidFill>
                <a:latin typeface="Times New Roman" pitchFamily="18" charset="0"/>
                <a:cs typeface="Times New Roman" pitchFamily="18" charset="0"/>
              </a:rPr>
              <a:t>marketing</a:t>
            </a:r>
            <a:endParaRPr lang="en-US" sz="4000" b="1" i="1" dirty="0" smtClean="0">
              <a:solidFill>
                <a:schemeClr val="bg1"/>
              </a:solidFill>
              <a:latin typeface="Times New Roman" pitchFamily="18" charset="0"/>
              <a:cs typeface="Times New Roman" pitchFamily="18" charset="0"/>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53536"/>
            <a:ext cx="8229600" cy="818010"/>
          </a:xfrm>
        </p:spPr>
        <p:txBody>
          <a:bodyPr>
            <a:normAutofit/>
          </a:bodyPr>
          <a:lstStyle/>
          <a:p>
            <a:pPr algn="ctr"/>
            <a:r>
              <a:rPr lang="en-US" sz="4000" b="1" i="1" dirty="0" smtClean="0">
                <a:solidFill>
                  <a:schemeClr val="bg1"/>
                </a:solidFill>
                <a:latin typeface="Times New Roman" pitchFamily="18" charset="0"/>
                <a:cs typeface="Times New Roman" pitchFamily="18" charset="0"/>
              </a:rPr>
              <a:t>Plan de </a:t>
            </a:r>
            <a:r>
              <a:rPr lang="en-US" sz="4000" b="1" i="1" dirty="0" err="1" smtClean="0">
                <a:solidFill>
                  <a:schemeClr val="bg1"/>
                </a:solidFill>
                <a:latin typeface="Times New Roman" pitchFamily="18" charset="0"/>
                <a:cs typeface="Times New Roman" pitchFamily="18" charset="0"/>
              </a:rPr>
              <a:t>investitii</a:t>
            </a:r>
            <a:endParaRPr lang="en-US" sz="4000" b="1" i="1" dirty="0">
              <a:solidFill>
                <a:schemeClr val="bg1"/>
              </a:solidFill>
              <a:latin typeface="Times New Roman" pitchFamily="18" charset="0"/>
              <a:cs typeface="Times New Roman" pitchFamily="18" charset="0"/>
            </a:endParaRPr>
          </a:p>
        </p:txBody>
      </p:sp>
      <p:sp>
        <p:nvSpPr>
          <p:cNvPr id="3" name="Content Placeholder 2"/>
          <p:cNvSpPr>
            <a:spLocks noGrp="1"/>
          </p:cNvSpPr>
          <p:nvPr>
            <p:ph idx="1"/>
          </p:nvPr>
        </p:nvSpPr>
        <p:spPr>
          <a:xfrm>
            <a:off x="214282" y="1714488"/>
            <a:ext cx="8715436" cy="4929222"/>
          </a:xfrm>
        </p:spPr>
        <p:txBody>
          <a:bodyPr>
            <a:noAutofit/>
          </a:bodyPr>
          <a:lstStyle/>
          <a:p>
            <a:pPr marL="0" indent="228600" algn="just"/>
            <a:r>
              <a:rPr lang="en-US" sz="2600" dirty="0" smtClean="0">
                <a:solidFill>
                  <a:schemeClr val="bg1"/>
                </a:solidFill>
                <a:latin typeface="Times New Roman" pitchFamily="18" charset="0"/>
                <a:cs typeface="Times New Roman" pitchFamily="18" charset="0"/>
              </a:rPr>
              <a:t>Y.E. </a:t>
            </a:r>
            <a:r>
              <a:rPr lang="en-US" sz="2600" dirty="0" err="1" smtClean="0">
                <a:solidFill>
                  <a:schemeClr val="bg1"/>
                </a:solidFill>
                <a:latin typeface="Times New Roman" pitchFamily="18" charset="0"/>
                <a:cs typeface="Times New Roman" pitchFamily="18" charset="0"/>
              </a:rPr>
              <a:t>Banca</a:t>
            </a:r>
            <a:r>
              <a:rPr lang="en-US" sz="2600" dirty="0" smtClean="0">
                <a:solidFill>
                  <a:schemeClr val="bg1"/>
                </a:solidFill>
                <a:latin typeface="Times New Roman" pitchFamily="18" charset="0"/>
                <a:cs typeface="Times New Roman" pitchFamily="18" charset="0"/>
              </a:rPr>
              <a:t> Virtual Towns S.R.L. </a:t>
            </a:r>
            <a:r>
              <a:rPr lang="en-US" sz="2600" dirty="0" err="1" smtClean="0">
                <a:solidFill>
                  <a:schemeClr val="bg1"/>
                </a:solidFill>
                <a:latin typeface="Times New Roman" pitchFamily="18" charset="0"/>
                <a:cs typeface="Times New Roman" pitchFamily="18" charset="0"/>
              </a:rPr>
              <a:t>este</a:t>
            </a:r>
            <a:r>
              <a:rPr lang="en-US" sz="2600" dirty="0" smtClean="0">
                <a:solidFill>
                  <a:schemeClr val="bg1"/>
                </a:solidFill>
                <a:latin typeface="Times New Roman" pitchFamily="18" charset="0"/>
                <a:cs typeface="Times New Roman" pitchFamily="18" charset="0"/>
              </a:rPr>
              <a:t> o </a:t>
            </a:r>
            <a:r>
              <a:rPr lang="en-US" sz="2600" dirty="0" err="1" smtClean="0">
                <a:solidFill>
                  <a:schemeClr val="bg1"/>
                </a:solidFill>
                <a:latin typeface="Times New Roman" pitchFamily="18" charset="0"/>
                <a:cs typeface="Times New Roman" pitchFamily="18" charset="0"/>
              </a:rPr>
              <a:t>societate</a:t>
            </a:r>
            <a:r>
              <a:rPr lang="en-US" sz="2600" dirty="0" smtClean="0">
                <a:solidFill>
                  <a:schemeClr val="bg1"/>
                </a:solidFill>
                <a:latin typeface="Times New Roman" pitchFamily="18" charset="0"/>
                <a:cs typeface="Times New Roman" pitchFamily="18" charset="0"/>
              </a:rPr>
              <a:t> cu </a:t>
            </a:r>
            <a:r>
              <a:rPr lang="en-US" sz="2600" dirty="0" err="1" smtClean="0">
                <a:solidFill>
                  <a:schemeClr val="bg1"/>
                </a:solidFill>
                <a:latin typeface="Times New Roman" pitchFamily="18" charset="0"/>
                <a:cs typeface="Times New Roman" pitchFamily="18" charset="0"/>
              </a:rPr>
              <a:t>raspundere</a:t>
            </a:r>
            <a:r>
              <a:rPr lang="en-US" sz="2600" dirty="0" smtClean="0">
                <a:solidFill>
                  <a:schemeClr val="bg1"/>
                </a:solidFill>
                <a:latin typeface="Times New Roman" pitchFamily="18" charset="0"/>
                <a:cs typeface="Times New Roman" pitchFamily="18" charset="0"/>
              </a:rPr>
              <a:t> </a:t>
            </a:r>
            <a:r>
              <a:rPr lang="en-US" sz="2600" dirty="0" err="1" smtClean="0">
                <a:solidFill>
                  <a:schemeClr val="bg1"/>
                </a:solidFill>
                <a:latin typeface="Times New Roman" pitchFamily="18" charset="0"/>
                <a:cs typeface="Times New Roman" pitchFamily="18" charset="0"/>
              </a:rPr>
              <a:t>limitata</a:t>
            </a:r>
            <a:r>
              <a:rPr lang="en-US" sz="2600" dirty="0" smtClean="0">
                <a:solidFill>
                  <a:schemeClr val="bg1"/>
                </a:solidFill>
                <a:latin typeface="Times New Roman" pitchFamily="18" charset="0"/>
                <a:cs typeface="Times New Roman" pitchFamily="18" charset="0"/>
              </a:rPr>
              <a:t> </a:t>
            </a:r>
            <a:r>
              <a:rPr lang="en-US" sz="2600" dirty="0" err="1" smtClean="0">
                <a:solidFill>
                  <a:schemeClr val="bg1"/>
                </a:solidFill>
                <a:latin typeface="Times New Roman" pitchFamily="18" charset="0"/>
                <a:cs typeface="Times New Roman" pitchFamily="18" charset="0"/>
              </a:rPr>
              <a:t>nou</a:t>
            </a:r>
            <a:r>
              <a:rPr lang="en-US" sz="2600" dirty="0" smtClean="0">
                <a:solidFill>
                  <a:schemeClr val="bg1"/>
                </a:solidFill>
                <a:latin typeface="Times New Roman" pitchFamily="18" charset="0"/>
                <a:cs typeface="Times New Roman" pitchFamily="18" charset="0"/>
              </a:rPr>
              <a:t> </a:t>
            </a:r>
            <a:r>
              <a:rPr lang="en-US" sz="2600" dirty="0" err="1" smtClean="0">
                <a:solidFill>
                  <a:schemeClr val="bg1"/>
                </a:solidFill>
                <a:latin typeface="Times New Roman" pitchFamily="18" charset="0"/>
                <a:cs typeface="Times New Roman" pitchFamily="18" charset="0"/>
              </a:rPr>
              <a:t>infiintata</a:t>
            </a:r>
            <a:r>
              <a:rPr lang="en-US" sz="2600" dirty="0" smtClean="0">
                <a:solidFill>
                  <a:schemeClr val="bg1"/>
                </a:solidFill>
                <a:latin typeface="Times New Roman" pitchFamily="18" charset="0"/>
                <a:cs typeface="Times New Roman" pitchFamily="18" charset="0"/>
              </a:rPr>
              <a:t>, o </a:t>
            </a:r>
            <a:r>
              <a:rPr lang="en-US" sz="2600" dirty="0" err="1" smtClean="0">
                <a:solidFill>
                  <a:schemeClr val="bg1"/>
                </a:solidFill>
                <a:latin typeface="Times New Roman" pitchFamily="18" charset="0"/>
                <a:cs typeface="Times New Roman" pitchFamily="18" charset="0"/>
              </a:rPr>
              <a:t>banca</a:t>
            </a:r>
            <a:r>
              <a:rPr lang="en-US" sz="2600" dirty="0" smtClean="0">
                <a:solidFill>
                  <a:schemeClr val="bg1"/>
                </a:solidFill>
                <a:latin typeface="Times New Roman" pitchFamily="18" charset="0"/>
                <a:cs typeface="Times New Roman" pitchFamily="18" charset="0"/>
              </a:rPr>
              <a:t> </a:t>
            </a:r>
            <a:r>
              <a:rPr lang="en-US" sz="2600" dirty="0" err="1" smtClean="0">
                <a:solidFill>
                  <a:schemeClr val="bg1"/>
                </a:solidFill>
                <a:latin typeface="Times New Roman" pitchFamily="18" charset="0"/>
                <a:cs typeface="Times New Roman" pitchFamily="18" charset="0"/>
              </a:rPr>
              <a:t>ce</a:t>
            </a:r>
            <a:r>
              <a:rPr lang="en-US" sz="2600" dirty="0" smtClean="0">
                <a:solidFill>
                  <a:schemeClr val="bg1"/>
                </a:solidFill>
                <a:latin typeface="Times New Roman" pitchFamily="18" charset="0"/>
                <a:cs typeface="Times New Roman" pitchFamily="18" charset="0"/>
              </a:rPr>
              <a:t> are ca </a:t>
            </a:r>
            <a:r>
              <a:rPr lang="en-US" sz="2600" dirty="0" err="1" smtClean="0">
                <a:solidFill>
                  <a:schemeClr val="bg1"/>
                </a:solidFill>
                <a:latin typeface="Times New Roman" pitchFamily="18" charset="0"/>
                <a:cs typeface="Times New Roman" pitchFamily="18" charset="0"/>
              </a:rPr>
              <a:t>principale</a:t>
            </a:r>
            <a:r>
              <a:rPr lang="en-US" sz="2600" dirty="0" smtClean="0">
                <a:solidFill>
                  <a:schemeClr val="bg1"/>
                </a:solidFill>
                <a:latin typeface="Times New Roman" pitchFamily="18" charset="0"/>
                <a:cs typeface="Times New Roman" pitchFamily="18" charset="0"/>
              </a:rPr>
              <a:t> </a:t>
            </a:r>
            <a:r>
              <a:rPr lang="en-US" sz="2600" dirty="0" err="1" smtClean="0">
                <a:solidFill>
                  <a:schemeClr val="bg1"/>
                </a:solidFill>
                <a:latin typeface="Times New Roman" pitchFamily="18" charset="0"/>
                <a:cs typeface="Times New Roman" pitchFamily="18" charset="0"/>
              </a:rPr>
              <a:t>activitatii</a:t>
            </a:r>
            <a:r>
              <a:rPr lang="en-US" sz="2600" dirty="0" smtClean="0">
                <a:solidFill>
                  <a:schemeClr val="bg1"/>
                </a:solidFill>
                <a:latin typeface="Times New Roman" pitchFamily="18" charset="0"/>
                <a:cs typeface="Times New Roman" pitchFamily="18" charset="0"/>
              </a:rPr>
              <a:t> </a:t>
            </a:r>
            <a:r>
              <a:rPr lang="en-US" sz="2600" dirty="0" err="1" smtClean="0">
                <a:solidFill>
                  <a:schemeClr val="bg1"/>
                </a:solidFill>
                <a:latin typeface="Times New Roman" pitchFamily="18" charset="0"/>
                <a:cs typeface="Times New Roman" pitchFamily="18" charset="0"/>
              </a:rPr>
              <a:t>deschiderea</a:t>
            </a:r>
            <a:r>
              <a:rPr lang="en-US" sz="2600" dirty="0" smtClean="0">
                <a:solidFill>
                  <a:schemeClr val="bg1"/>
                </a:solidFill>
                <a:latin typeface="Times New Roman" pitchFamily="18" charset="0"/>
                <a:cs typeface="Times New Roman" pitchFamily="18" charset="0"/>
              </a:rPr>
              <a:t> de </a:t>
            </a:r>
            <a:r>
              <a:rPr lang="en-US" sz="2600" dirty="0" err="1" smtClean="0">
                <a:solidFill>
                  <a:schemeClr val="bg1"/>
                </a:solidFill>
                <a:latin typeface="Times New Roman" pitchFamily="18" charset="0"/>
                <a:cs typeface="Times New Roman" pitchFamily="18" charset="0"/>
              </a:rPr>
              <a:t>conturi</a:t>
            </a:r>
            <a:r>
              <a:rPr lang="en-US" sz="2600" dirty="0" smtClean="0">
                <a:solidFill>
                  <a:schemeClr val="bg1"/>
                </a:solidFill>
                <a:latin typeface="Times New Roman" pitchFamily="18" charset="0"/>
                <a:cs typeface="Times New Roman" pitchFamily="18" charset="0"/>
              </a:rPr>
              <a:t> </a:t>
            </a:r>
            <a:r>
              <a:rPr lang="en-US" sz="2600" dirty="0" err="1" smtClean="0">
                <a:solidFill>
                  <a:schemeClr val="bg1"/>
                </a:solidFill>
                <a:latin typeface="Times New Roman" pitchFamily="18" charset="0"/>
                <a:cs typeface="Times New Roman" pitchFamily="18" charset="0"/>
              </a:rPr>
              <a:t>bancare</a:t>
            </a:r>
            <a:r>
              <a:rPr lang="en-US" sz="2600" dirty="0" smtClean="0">
                <a:solidFill>
                  <a:schemeClr val="bg1"/>
                </a:solidFill>
                <a:latin typeface="Times New Roman" pitchFamily="18" charset="0"/>
                <a:cs typeface="Times New Roman" pitchFamily="18" charset="0"/>
              </a:rPr>
              <a:t> </a:t>
            </a:r>
            <a:r>
              <a:rPr lang="en-US" sz="2600" dirty="0" err="1" smtClean="0">
                <a:solidFill>
                  <a:schemeClr val="bg1"/>
                </a:solidFill>
                <a:latin typeface="Times New Roman" pitchFamily="18" charset="0"/>
                <a:cs typeface="Times New Roman" pitchFamily="18" charset="0"/>
              </a:rPr>
              <a:t>si</a:t>
            </a:r>
            <a:r>
              <a:rPr lang="en-US" sz="2600" dirty="0" smtClean="0">
                <a:solidFill>
                  <a:schemeClr val="bg1"/>
                </a:solidFill>
                <a:latin typeface="Times New Roman" pitchFamily="18" charset="0"/>
                <a:cs typeface="Times New Roman" pitchFamily="18" charset="0"/>
              </a:rPr>
              <a:t> </a:t>
            </a:r>
            <a:r>
              <a:rPr lang="en-US" sz="2600" dirty="0" err="1" smtClean="0">
                <a:solidFill>
                  <a:schemeClr val="bg1"/>
                </a:solidFill>
                <a:latin typeface="Times New Roman" pitchFamily="18" charset="0"/>
                <a:cs typeface="Times New Roman" pitchFamily="18" charset="0"/>
              </a:rPr>
              <a:t>realizarea</a:t>
            </a:r>
            <a:r>
              <a:rPr lang="en-US" sz="2600" dirty="0" smtClean="0">
                <a:solidFill>
                  <a:schemeClr val="bg1"/>
                </a:solidFill>
                <a:latin typeface="Times New Roman" pitchFamily="18" charset="0"/>
                <a:cs typeface="Times New Roman" pitchFamily="18" charset="0"/>
              </a:rPr>
              <a:t> de </a:t>
            </a:r>
            <a:r>
              <a:rPr lang="en-US" sz="2600" dirty="0" err="1" smtClean="0">
                <a:solidFill>
                  <a:schemeClr val="bg1"/>
                </a:solidFill>
                <a:latin typeface="Times New Roman" pitchFamily="18" charset="0"/>
                <a:cs typeface="Times New Roman" pitchFamily="18" charset="0"/>
              </a:rPr>
              <a:t>credite</a:t>
            </a:r>
            <a:r>
              <a:rPr lang="en-US" sz="2600" dirty="0" smtClean="0">
                <a:solidFill>
                  <a:schemeClr val="bg1"/>
                </a:solidFill>
                <a:latin typeface="Times New Roman" pitchFamily="18" charset="0"/>
                <a:cs typeface="Times New Roman" pitchFamily="18" charset="0"/>
              </a:rPr>
              <a:t>. </a:t>
            </a:r>
          </a:p>
          <a:p>
            <a:pPr marL="0" indent="228600" algn="just"/>
            <a:r>
              <a:rPr lang="en-US" sz="2600" dirty="0" err="1" smtClean="0">
                <a:solidFill>
                  <a:schemeClr val="bg1"/>
                </a:solidFill>
                <a:latin typeface="Times New Roman" pitchFamily="18" charset="0"/>
                <a:cs typeface="Times New Roman" pitchFamily="18" charset="0"/>
              </a:rPr>
              <a:t>Pentru</a:t>
            </a:r>
            <a:r>
              <a:rPr lang="en-US" sz="2600" dirty="0" smtClean="0">
                <a:solidFill>
                  <a:schemeClr val="bg1"/>
                </a:solidFill>
                <a:latin typeface="Times New Roman" pitchFamily="18" charset="0"/>
                <a:cs typeface="Times New Roman" pitchFamily="18" charset="0"/>
              </a:rPr>
              <a:t> </a:t>
            </a:r>
            <a:r>
              <a:rPr lang="en-US" sz="2600" dirty="0" err="1" smtClean="0">
                <a:solidFill>
                  <a:schemeClr val="bg1"/>
                </a:solidFill>
                <a:latin typeface="Times New Roman" pitchFamily="18" charset="0"/>
                <a:cs typeface="Times New Roman" pitchFamily="18" charset="0"/>
              </a:rPr>
              <a:t>realizarea</a:t>
            </a:r>
            <a:r>
              <a:rPr lang="en-US" sz="2600" dirty="0" smtClean="0">
                <a:solidFill>
                  <a:schemeClr val="bg1"/>
                </a:solidFill>
                <a:latin typeface="Times New Roman" pitchFamily="18" charset="0"/>
                <a:cs typeface="Times New Roman" pitchFamily="18" charset="0"/>
              </a:rPr>
              <a:t> </a:t>
            </a:r>
            <a:r>
              <a:rPr lang="en-US" sz="2600" dirty="0" err="1" smtClean="0">
                <a:solidFill>
                  <a:schemeClr val="bg1"/>
                </a:solidFill>
                <a:latin typeface="Times New Roman" pitchFamily="18" charset="0"/>
                <a:cs typeface="Times New Roman" pitchFamily="18" charset="0"/>
              </a:rPr>
              <a:t>activitatii</a:t>
            </a:r>
            <a:r>
              <a:rPr lang="en-US" sz="2600" dirty="0" smtClean="0">
                <a:solidFill>
                  <a:schemeClr val="bg1"/>
                </a:solidFill>
                <a:latin typeface="Times New Roman" pitchFamily="18" charset="0"/>
                <a:cs typeface="Times New Roman" pitchFamily="18" charset="0"/>
              </a:rPr>
              <a:t> </a:t>
            </a:r>
            <a:r>
              <a:rPr lang="en-US" sz="2600" dirty="0" err="1" smtClean="0">
                <a:solidFill>
                  <a:schemeClr val="bg1"/>
                </a:solidFill>
                <a:latin typeface="Times New Roman" pitchFamily="18" charset="0"/>
                <a:cs typeface="Times New Roman" pitchFamily="18" charset="0"/>
              </a:rPr>
              <a:t>societatii</a:t>
            </a:r>
            <a:r>
              <a:rPr lang="en-US" sz="2600" dirty="0" smtClean="0">
                <a:solidFill>
                  <a:schemeClr val="bg1"/>
                </a:solidFill>
                <a:latin typeface="Times New Roman" pitchFamily="18" charset="0"/>
                <a:cs typeface="Times New Roman" pitchFamily="18" charset="0"/>
              </a:rPr>
              <a:t> </a:t>
            </a:r>
            <a:r>
              <a:rPr lang="en-US" sz="2600" dirty="0" err="1" smtClean="0">
                <a:solidFill>
                  <a:schemeClr val="bg1"/>
                </a:solidFill>
                <a:latin typeface="Times New Roman" pitchFamily="18" charset="0"/>
                <a:cs typeface="Times New Roman" pitchFamily="18" charset="0"/>
              </a:rPr>
              <a:t>noastre</a:t>
            </a:r>
            <a:r>
              <a:rPr lang="en-US" sz="2600" dirty="0" smtClean="0">
                <a:solidFill>
                  <a:schemeClr val="bg1"/>
                </a:solidFill>
                <a:latin typeface="Times New Roman" pitchFamily="18" charset="0"/>
                <a:cs typeface="Times New Roman" pitchFamily="18" charset="0"/>
              </a:rPr>
              <a:t> </a:t>
            </a:r>
            <a:r>
              <a:rPr lang="en-US" sz="2600" dirty="0" err="1" smtClean="0">
                <a:solidFill>
                  <a:schemeClr val="bg1"/>
                </a:solidFill>
                <a:latin typeface="Times New Roman" pitchFamily="18" charset="0"/>
                <a:cs typeface="Times New Roman" pitchFamily="18" charset="0"/>
              </a:rPr>
              <a:t>vom</a:t>
            </a:r>
            <a:r>
              <a:rPr lang="en-US" sz="2600" dirty="0" smtClean="0">
                <a:solidFill>
                  <a:schemeClr val="bg1"/>
                </a:solidFill>
                <a:latin typeface="Times New Roman" pitchFamily="18" charset="0"/>
                <a:cs typeface="Times New Roman" pitchFamily="18" charset="0"/>
              </a:rPr>
              <a:t> </a:t>
            </a:r>
            <a:r>
              <a:rPr lang="en-US" sz="2600" dirty="0" err="1" smtClean="0">
                <a:solidFill>
                  <a:schemeClr val="bg1"/>
                </a:solidFill>
                <a:latin typeface="Times New Roman" pitchFamily="18" charset="0"/>
                <a:cs typeface="Times New Roman" pitchFamily="18" charset="0"/>
              </a:rPr>
              <a:t>avea</a:t>
            </a:r>
            <a:r>
              <a:rPr lang="en-US" sz="2600" dirty="0" smtClean="0">
                <a:solidFill>
                  <a:schemeClr val="bg1"/>
                </a:solidFill>
                <a:latin typeface="Times New Roman" pitchFamily="18" charset="0"/>
                <a:cs typeface="Times New Roman" pitchFamily="18" charset="0"/>
              </a:rPr>
              <a:t> </a:t>
            </a:r>
            <a:r>
              <a:rPr lang="en-US" sz="2600" dirty="0" err="1" smtClean="0">
                <a:solidFill>
                  <a:schemeClr val="bg1"/>
                </a:solidFill>
                <a:latin typeface="Times New Roman" pitchFamily="18" charset="0"/>
                <a:cs typeface="Times New Roman" pitchFamily="18" charset="0"/>
              </a:rPr>
              <a:t>nevoi</a:t>
            </a:r>
            <a:r>
              <a:rPr lang="en-US" sz="2600" dirty="0" smtClean="0">
                <a:solidFill>
                  <a:schemeClr val="bg1"/>
                </a:solidFill>
                <a:latin typeface="Times New Roman" pitchFamily="18" charset="0"/>
                <a:cs typeface="Times New Roman" pitchFamily="18" charset="0"/>
              </a:rPr>
              <a:t> de o parte de </a:t>
            </a:r>
            <a:r>
              <a:rPr lang="en-US" sz="2600" dirty="0" err="1" smtClean="0">
                <a:solidFill>
                  <a:schemeClr val="bg1"/>
                </a:solidFill>
                <a:latin typeface="Times New Roman" pitchFamily="18" charset="0"/>
                <a:cs typeface="Times New Roman" pitchFamily="18" charset="0"/>
              </a:rPr>
              <a:t>materiale</a:t>
            </a:r>
            <a:r>
              <a:rPr lang="en-US" sz="2600" dirty="0" smtClean="0">
                <a:solidFill>
                  <a:schemeClr val="bg1"/>
                </a:solidFill>
                <a:latin typeface="Times New Roman" pitchFamily="18" charset="0"/>
                <a:cs typeface="Times New Roman" pitchFamily="18" charset="0"/>
              </a:rPr>
              <a:t> </a:t>
            </a:r>
            <a:r>
              <a:rPr lang="en-US" sz="2600" dirty="0" err="1" smtClean="0">
                <a:solidFill>
                  <a:schemeClr val="bg1"/>
                </a:solidFill>
                <a:latin typeface="Times New Roman" pitchFamily="18" charset="0"/>
                <a:cs typeface="Times New Roman" pitchFamily="18" charset="0"/>
              </a:rPr>
              <a:t>esentiale</a:t>
            </a:r>
            <a:r>
              <a:rPr lang="en-US" sz="2600" dirty="0" smtClean="0">
                <a:solidFill>
                  <a:schemeClr val="bg1"/>
                </a:solidFill>
                <a:latin typeface="Times New Roman" pitchFamily="18" charset="0"/>
                <a:cs typeface="Times New Roman" pitchFamily="18" charset="0"/>
              </a:rPr>
              <a:t> </a:t>
            </a:r>
            <a:r>
              <a:rPr lang="en-US" sz="2600" dirty="0" err="1" smtClean="0">
                <a:solidFill>
                  <a:schemeClr val="bg1"/>
                </a:solidFill>
                <a:latin typeface="Times New Roman" pitchFamily="18" charset="0"/>
                <a:cs typeface="Times New Roman" pitchFamily="18" charset="0"/>
              </a:rPr>
              <a:t>liniei</a:t>
            </a:r>
            <a:r>
              <a:rPr lang="en-US" sz="2600" dirty="0" smtClean="0">
                <a:solidFill>
                  <a:schemeClr val="bg1"/>
                </a:solidFill>
                <a:latin typeface="Times New Roman" pitchFamily="18" charset="0"/>
                <a:cs typeface="Times New Roman" pitchFamily="18" charset="0"/>
              </a:rPr>
              <a:t> </a:t>
            </a:r>
            <a:r>
              <a:rPr lang="en-US" sz="2600" dirty="0" err="1" smtClean="0">
                <a:solidFill>
                  <a:schemeClr val="bg1"/>
                </a:solidFill>
                <a:latin typeface="Times New Roman" pitchFamily="18" charset="0"/>
                <a:cs typeface="Times New Roman" pitchFamily="18" charset="0"/>
              </a:rPr>
              <a:t>noastre</a:t>
            </a:r>
            <a:r>
              <a:rPr lang="en-US" sz="2600" dirty="0" smtClean="0">
                <a:solidFill>
                  <a:schemeClr val="bg1"/>
                </a:solidFill>
                <a:latin typeface="Times New Roman" pitchFamily="18" charset="0"/>
                <a:cs typeface="Times New Roman" pitchFamily="18" charset="0"/>
              </a:rPr>
              <a:t> de </a:t>
            </a:r>
            <a:r>
              <a:rPr lang="en-US" sz="2600" dirty="0" err="1" smtClean="0">
                <a:solidFill>
                  <a:schemeClr val="bg1"/>
                </a:solidFill>
                <a:latin typeface="Times New Roman" pitchFamily="18" charset="0"/>
                <a:cs typeface="Times New Roman" pitchFamily="18" charset="0"/>
              </a:rPr>
              <a:t>activitate</a:t>
            </a:r>
            <a:r>
              <a:rPr lang="en-US" sz="2600" dirty="0" smtClean="0">
                <a:solidFill>
                  <a:schemeClr val="bg1"/>
                </a:solidFill>
                <a:latin typeface="Times New Roman" pitchFamily="18" charset="0"/>
                <a:cs typeface="Times New Roman" pitchFamily="18" charset="0"/>
              </a:rPr>
              <a:t>, de </a:t>
            </a:r>
            <a:r>
              <a:rPr lang="en-US" sz="2600" dirty="0" err="1" smtClean="0">
                <a:solidFill>
                  <a:schemeClr val="bg1"/>
                </a:solidFill>
                <a:latin typeface="Times New Roman" pitchFamily="18" charset="0"/>
                <a:cs typeface="Times New Roman" pitchFamily="18" charset="0"/>
              </a:rPr>
              <a:t>aceea</a:t>
            </a:r>
            <a:r>
              <a:rPr lang="en-US" sz="2600" dirty="0" smtClean="0">
                <a:solidFill>
                  <a:schemeClr val="bg1"/>
                </a:solidFill>
                <a:latin typeface="Times New Roman" pitchFamily="18" charset="0"/>
                <a:cs typeface="Times New Roman" pitchFamily="18" charset="0"/>
              </a:rPr>
              <a:t> </a:t>
            </a:r>
            <a:r>
              <a:rPr lang="en-US" sz="2600" dirty="0" err="1" smtClean="0">
                <a:solidFill>
                  <a:schemeClr val="bg1"/>
                </a:solidFill>
                <a:latin typeface="Times New Roman" pitchFamily="18" charset="0"/>
                <a:cs typeface="Times New Roman" pitchFamily="18" charset="0"/>
              </a:rPr>
              <a:t>principalele</a:t>
            </a:r>
            <a:r>
              <a:rPr lang="en-US" sz="2600" dirty="0" smtClean="0">
                <a:solidFill>
                  <a:schemeClr val="bg1"/>
                </a:solidFill>
                <a:latin typeface="Times New Roman" pitchFamily="18" charset="0"/>
                <a:cs typeface="Times New Roman" pitchFamily="18" charset="0"/>
              </a:rPr>
              <a:t> </a:t>
            </a:r>
            <a:r>
              <a:rPr lang="en-US" sz="2600" dirty="0" err="1" smtClean="0">
                <a:solidFill>
                  <a:schemeClr val="bg1"/>
                </a:solidFill>
                <a:latin typeface="Times New Roman" pitchFamily="18" charset="0"/>
                <a:cs typeface="Times New Roman" pitchFamily="18" charset="0"/>
              </a:rPr>
              <a:t>obiective</a:t>
            </a:r>
            <a:r>
              <a:rPr lang="en-US" sz="2600" dirty="0" smtClean="0">
                <a:solidFill>
                  <a:schemeClr val="bg1"/>
                </a:solidFill>
                <a:latin typeface="Times New Roman" pitchFamily="18" charset="0"/>
                <a:cs typeface="Times New Roman" pitchFamily="18" charset="0"/>
              </a:rPr>
              <a:t> din </a:t>
            </a:r>
            <a:r>
              <a:rPr lang="en-US" sz="2600" dirty="0" err="1" smtClean="0">
                <a:solidFill>
                  <a:schemeClr val="bg1"/>
                </a:solidFill>
                <a:latin typeface="Times New Roman" pitchFamily="18" charset="0"/>
                <a:cs typeface="Times New Roman" pitchFamily="18" charset="0"/>
              </a:rPr>
              <a:t>planul</a:t>
            </a:r>
            <a:r>
              <a:rPr lang="en-US" sz="2600" dirty="0" smtClean="0">
                <a:solidFill>
                  <a:schemeClr val="bg1"/>
                </a:solidFill>
                <a:latin typeface="Times New Roman" pitchFamily="18" charset="0"/>
                <a:cs typeface="Times New Roman" pitchFamily="18" charset="0"/>
              </a:rPr>
              <a:t> </a:t>
            </a:r>
            <a:r>
              <a:rPr lang="en-US" sz="2600" dirty="0" err="1" smtClean="0">
                <a:solidFill>
                  <a:schemeClr val="bg1"/>
                </a:solidFill>
                <a:latin typeface="Times New Roman" pitchFamily="18" charset="0"/>
                <a:cs typeface="Times New Roman" pitchFamily="18" charset="0"/>
              </a:rPr>
              <a:t>nostru</a:t>
            </a:r>
            <a:r>
              <a:rPr lang="en-US" sz="2600" dirty="0" smtClean="0">
                <a:solidFill>
                  <a:schemeClr val="bg1"/>
                </a:solidFill>
                <a:latin typeface="Times New Roman" pitchFamily="18" charset="0"/>
                <a:cs typeface="Times New Roman" pitchFamily="18" charset="0"/>
              </a:rPr>
              <a:t> de </a:t>
            </a:r>
            <a:r>
              <a:rPr lang="en-US" sz="2600" dirty="0" err="1" smtClean="0">
                <a:solidFill>
                  <a:schemeClr val="bg1"/>
                </a:solidFill>
                <a:latin typeface="Times New Roman" pitchFamily="18" charset="0"/>
                <a:cs typeface="Times New Roman" pitchFamily="18" charset="0"/>
              </a:rPr>
              <a:t>investitii</a:t>
            </a:r>
            <a:r>
              <a:rPr lang="en-US" sz="2600" dirty="0" smtClean="0">
                <a:solidFill>
                  <a:schemeClr val="bg1"/>
                </a:solidFill>
                <a:latin typeface="Times New Roman" pitchFamily="18" charset="0"/>
                <a:cs typeface="Times New Roman" pitchFamily="18" charset="0"/>
              </a:rPr>
              <a:t> </a:t>
            </a:r>
            <a:r>
              <a:rPr lang="en-US" sz="2600" dirty="0" err="1" smtClean="0">
                <a:solidFill>
                  <a:schemeClr val="bg1"/>
                </a:solidFill>
                <a:latin typeface="Times New Roman" pitchFamily="18" charset="0"/>
                <a:cs typeface="Times New Roman" pitchFamily="18" charset="0"/>
              </a:rPr>
              <a:t>sunt</a:t>
            </a:r>
            <a:r>
              <a:rPr lang="en-US" sz="2600" dirty="0" smtClean="0">
                <a:solidFill>
                  <a:schemeClr val="bg1"/>
                </a:solidFill>
                <a:latin typeface="Times New Roman" pitchFamily="18" charset="0"/>
                <a:cs typeface="Times New Roman" pitchFamily="18" charset="0"/>
              </a:rPr>
              <a:t> </a:t>
            </a:r>
            <a:r>
              <a:rPr lang="en-US" sz="2600" dirty="0" err="1" smtClean="0">
                <a:solidFill>
                  <a:schemeClr val="bg1"/>
                </a:solidFill>
                <a:latin typeface="Times New Roman" pitchFamily="18" charset="0"/>
                <a:cs typeface="Times New Roman" pitchFamily="18" charset="0"/>
              </a:rPr>
              <a:t>achizitionarea</a:t>
            </a:r>
            <a:r>
              <a:rPr lang="en-US" sz="2600" dirty="0" smtClean="0">
                <a:solidFill>
                  <a:schemeClr val="bg1"/>
                </a:solidFill>
                <a:latin typeface="Times New Roman" pitchFamily="18" charset="0"/>
                <a:cs typeface="Times New Roman" pitchFamily="18" charset="0"/>
              </a:rPr>
              <a:t> de: </a:t>
            </a:r>
            <a:r>
              <a:rPr lang="en-US" sz="2600" dirty="0" err="1" smtClean="0">
                <a:solidFill>
                  <a:schemeClr val="bg1"/>
                </a:solidFill>
                <a:latin typeface="Times New Roman" pitchFamily="18" charset="0"/>
                <a:cs typeface="Times New Roman" pitchFamily="18" charset="0"/>
              </a:rPr>
              <a:t>mobila</a:t>
            </a:r>
            <a:r>
              <a:rPr lang="en-US" sz="2600" dirty="0" smtClean="0">
                <a:solidFill>
                  <a:schemeClr val="bg1"/>
                </a:solidFill>
                <a:latin typeface="Times New Roman" pitchFamily="18" charset="0"/>
                <a:cs typeface="Times New Roman" pitchFamily="18" charset="0"/>
              </a:rPr>
              <a:t> </a:t>
            </a:r>
            <a:r>
              <a:rPr lang="en-US" sz="2600" dirty="0" err="1" smtClean="0">
                <a:solidFill>
                  <a:schemeClr val="bg1"/>
                </a:solidFill>
                <a:latin typeface="Times New Roman" pitchFamily="18" charset="0"/>
                <a:cs typeface="Times New Roman" pitchFamily="18" charset="0"/>
              </a:rPr>
              <a:t>folositoare</a:t>
            </a:r>
            <a:r>
              <a:rPr lang="en-US" sz="2600" dirty="0" smtClean="0">
                <a:solidFill>
                  <a:schemeClr val="bg1"/>
                </a:solidFill>
                <a:latin typeface="Times New Roman" pitchFamily="18" charset="0"/>
                <a:cs typeface="Times New Roman" pitchFamily="18" charset="0"/>
              </a:rPr>
              <a:t> </a:t>
            </a:r>
            <a:r>
              <a:rPr lang="en-US" sz="2600" dirty="0" err="1" smtClean="0">
                <a:solidFill>
                  <a:schemeClr val="bg1"/>
                </a:solidFill>
                <a:latin typeface="Times New Roman" pitchFamily="18" charset="0"/>
                <a:cs typeface="Times New Roman" pitchFamily="18" charset="0"/>
              </a:rPr>
              <a:t>pentru</a:t>
            </a:r>
            <a:r>
              <a:rPr lang="en-US" sz="2600" dirty="0" smtClean="0">
                <a:solidFill>
                  <a:schemeClr val="bg1"/>
                </a:solidFill>
                <a:latin typeface="Times New Roman" pitchFamily="18" charset="0"/>
                <a:cs typeface="Times New Roman" pitchFamily="18" charset="0"/>
              </a:rPr>
              <a:t> </a:t>
            </a:r>
            <a:r>
              <a:rPr lang="en-US" sz="2600" dirty="0" err="1" smtClean="0">
                <a:solidFill>
                  <a:schemeClr val="bg1"/>
                </a:solidFill>
                <a:latin typeface="Times New Roman" pitchFamily="18" charset="0"/>
                <a:cs typeface="Times New Roman" pitchFamily="18" charset="0"/>
              </a:rPr>
              <a:t>birou</a:t>
            </a:r>
            <a:r>
              <a:rPr lang="en-US" sz="2600" dirty="0" smtClean="0">
                <a:solidFill>
                  <a:schemeClr val="bg1"/>
                </a:solidFill>
                <a:latin typeface="Times New Roman" pitchFamily="18" charset="0"/>
                <a:cs typeface="Times New Roman" pitchFamily="18" charset="0"/>
              </a:rPr>
              <a:t> </a:t>
            </a:r>
            <a:r>
              <a:rPr lang="en-US" sz="2600" dirty="0" err="1" smtClean="0">
                <a:solidFill>
                  <a:schemeClr val="bg1"/>
                </a:solidFill>
                <a:latin typeface="Times New Roman" pitchFamily="18" charset="0"/>
                <a:cs typeface="Times New Roman" pitchFamily="18" charset="0"/>
              </a:rPr>
              <a:t>suficienta</a:t>
            </a:r>
            <a:r>
              <a:rPr lang="en-US" sz="2600" dirty="0" smtClean="0">
                <a:solidFill>
                  <a:schemeClr val="bg1"/>
                </a:solidFill>
                <a:latin typeface="Times New Roman" pitchFamily="18" charset="0"/>
                <a:cs typeface="Times New Roman" pitchFamily="18" charset="0"/>
              </a:rPr>
              <a:t> </a:t>
            </a:r>
            <a:r>
              <a:rPr lang="en-US" sz="2600" dirty="0" err="1" smtClean="0">
                <a:solidFill>
                  <a:schemeClr val="bg1"/>
                </a:solidFill>
                <a:latin typeface="Times New Roman" pitchFamily="18" charset="0"/>
                <a:cs typeface="Times New Roman" pitchFamily="18" charset="0"/>
              </a:rPr>
              <a:t>pentru</a:t>
            </a:r>
            <a:r>
              <a:rPr lang="en-US" sz="2600" dirty="0" smtClean="0">
                <a:solidFill>
                  <a:schemeClr val="bg1"/>
                </a:solidFill>
                <a:latin typeface="Times New Roman" pitchFamily="18" charset="0"/>
                <a:cs typeface="Times New Roman" pitchFamily="18" charset="0"/>
              </a:rPr>
              <a:t> tot </a:t>
            </a:r>
            <a:r>
              <a:rPr lang="en-US" sz="2600" dirty="0" err="1" smtClean="0">
                <a:solidFill>
                  <a:schemeClr val="bg1"/>
                </a:solidFill>
                <a:latin typeface="Times New Roman" pitchFamily="18" charset="0"/>
                <a:cs typeface="Times New Roman" pitchFamily="18" charset="0"/>
              </a:rPr>
              <a:t>personalul</a:t>
            </a:r>
            <a:r>
              <a:rPr lang="en-US" sz="2600" dirty="0" smtClean="0">
                <a:solidFill>
                  <a:schemeClr val="bg1"/>
                </a:solidFill>
                <a:latin typeface="Times New Roman" pitchFamily="18" charset="0"/>
                <a:cs typeface="Times New Roman" pitchFamily="18" charset="0"/>
              </a:rPr>
              <a:t>, </a:t>
            </a:r>
            <a:r>
              <a:rPr lang="en-US" sz="2600" dirty="0" err="1" smtClean="0">
                <a:solidFill>
                  <a:schemeClr val="bg1"/>
                </a:solidFill>
                <a:latin typeface="Times New Roman" pitchFamily="18" charset="0"/>
                <a:cs typeface="Times New Roman" pitchFamily="18" charset="0"/>
              </a:rPr>
              <a:t>calculatoare</a:t>
            </a:r>
            <a:r>
              <a:rPr lang="en-US" sz="2600" dirty="0" smtClean="0">
                <a:solidFill>
                  <a:schemeClr val="bg1"/>
                </a:solidFill>
                <a:latin typeface="Times New Roman" pitchFamily="18" charset="0"/>
                <a:cs typeface="Times New Roman" pitchFamily="18" charset="0"/>
              </a:rPr>
              <a:t> </a:t>
            </a:r>
            <a:r>
              <a:rPr lang="en-US" sz="2600" dirty="0" err="1" smtClean="0">
                <a:solidFill>
                  <a:schemeClr val="bg1"/>
                </a:solidFill>
                <a:latin typeface="Times New Roman" pitchFamily="18" charset="0"/>
                <a:cs typeface="Times New Roman" pitchFamily="18" charset="0"/>
              </a:rPr>
              <a:t>pentru</a:t>
            </a:r>
            <a:r>
              <a:rPr lang="en-US" sz="2600" dirty="0" smtClean="0">
                <a:solidFill>
                  <a:schemeClr val="bg1"/>
                </a:solidFill>
                <a:latin typeface="Times New Roman" pitchFamily="18" charset="0"/>
                <a:cs typeface="Times New Roman" pitchFamily="18" charset="0"/>
              </a:rPr>
              <a:t> </a:t>
            </a:r>
            <a:r>
              <a:rPr lang="en-US" sz="2600" dirty="0" err="1" smtClean="0">
                <a:solidFill>
                  <a:schemeClr val="bg1"/>
                </a:solidFill>
                <a:latin typeface="Times New Roman" pitchFamily="18" charset="0"/>
                <a:cs typeface="Times New Roman" pitchFamily="18" charset="0"/>
              </a:rPr>
              <a:t>fiecare</a:t>
            </a:r>
            <a:r>
              <a:rPr lang="en-US" sz="2600" dirty="0" smtClean="0">
                <a:solidFill>
                  <a:schemeClr val="bg1"/>
                </a:solidFill>
                <a:latin typeface="Times New Roman" pitchFamily="18" charset="0"/>
                <a:cs typeface="Times New Roman" pitchFamily="18" charset="0"/>
              </a:rPr>
              <a:t> </a:t>
            </a:r>
            <a:r>
              <a:rPr lang="en-US" sz="2600" dirty="0" err="1" smtClean="0">
                <a:solidFill>
                  <a:schemeClr val="bg1"/>
                </a:solidFill>
                <a:latin typeface="Times New Roman" pitchFamily="18" charset="0"/>
                <a:cs typeface="Times New Roman" pitchFamily="18" charset="0"/>
              </a:rPr>
              <a:t>angajat</a:t>
            </a:r>
            <a:r>
              <a:rPr lang="en-US" sz="2600" dirty="0" smtClean="0">
                <a:solidFill>
                  <a:schemeClr val="bg1"/>
                </a:solidFill>
                <a:latin typeface="Times New Roman" pitchFamily="18" charset="0"/>
                <a:cs typeface="Times New Roman" pitchFamily="18" charset="0"/>
              </a:rPr>
              <a:t>, </a:t>
            </a:r>
            <a:r>
              <a:rPr lang="en-US" sz="2600" dirty="0" err="1" smtClean="0">
                <a:solidFill>
                  <a:schemeClr val="bg1"/>
                </a:solidFill>
                <a:latin typeface="Times New Roman" pitchFamily="18" charset="0"/>
                <a:cs typeface="Times New Roman" pitchFamily="18" charset="0"/>
              </a:rPr>
              <a:t>imprimanta</a:t>
            </a:r>
            <a:r>
              <a:rPr lang="en-US" sz="2600" dirty="0" smtClean="0">
                <a:solidFill>
                  <a:schemeClr val="bg1"/>
                </a:solidFill>
                <a:latin typeface="Times New Roman" pitchFamily="18" charset="0"/>
                <a:cs typeface="Times New Roman" pitchFamily="18" charset="0"/>
              </a:rPr>
              <a:t> </a:t>
            </a:r>
            <a:r>
              <a:rPr lang="en-US" sz="2600" dirty="0" err="1" smtClean="0">
                <a:solidFill>
                  <a:schemeClr val="bg1"/>
                </a:solidFill>
                <a:latin typeface="Times New Roman" pitchFamily="18" charset="0"/>
                <a:cs typeface="Times New Roman" pitchFamily="18" charset="0"/>
              </a:rPr>
              <a:t>folositoare</a:t>
            </a:r>
            <a:r>
              <a:rPr lang="en-US" sz="2600" dirty="0" smtClean="0">
                <a:solidFill>
                  <a:schemeClr val="bg1"/>
                </a:solidFill>
                <a:latin typeface="Times New Roman" pitchFamily="18" charset="0"/>
                <a:cs typeface="Times New Roman" pitchFamily="18" charset="0"/>
              </a:rPr>
              <a:t> </a:t>
            </a:r>
            <a:r>
              <a:rPr lang="en-US" sz="2600" dirty="0" err="1" smtClean="0">
                <a:solidFill>
                  <a:schemeClr val="bg1"/>
                </a:solidFill>
                <a:latin typeface="Times New Roman" pitchFamily="18" charset="0"/>
                <a:cs typeface="Times New Roman" pitchFamily="18" charset="0"/>
              </a:rPr>
              <a:t>pentru</a:t>
            </a:r>
            <a:r>
              <a:rPr lang="en-US" sz="2600" dirty="0" smtClean="0">
                <a:solidFill>
                  <a:schemeClr val="bg1"/>
                </a:solidFill>
                <a:latin typeface="Times New Roman" pitchFamily="18" charset="0"/>
                <a:cs typeface="Times New Roman" pitchFamily="18" charset="0"/>
              </a:rPr>
              <a:t> </a:t>
            </a:r>
            <a:r>
              <a:rPr lang="en-US" sz="2600" dirty="0" err="1" smtClean="0">
                <a:solidFill>
                  <a:schemeClr val="bg1"/>
                </a:solidFill>
                <a:latin typeface="Times New Roman" pitchFamily="18" charset="0"/>
                <a:cs typeface="Times New Roman" pitchFamily="18" charset="0"/>
              </a:rPr>
              <a:t>listarea</a:t>
            </a:r>
            <a:r>
              <a:rPr lang="en-US" sz="2600" dirty="0" smtClean="0">
                <a:solidFill>
                  <a:schemeClr val="bg1"/>
                </a:solidFill>
                <a:latin typeface="Times New Roman" pitchFamily="18" charset="0"/>
                <a:cs typeface="Times New Roman" pitchFamily="18" charset="0"/>
              </a:rPr>
              <a:t> </a:t>
            </a:r>
            <a:r>
              <a:rPr lang="en-US" sz="2600" dirty="0" err="1" smtClean="0">
                <a:solidFill>
                  <a:schemeClr val="bg1"/>
                </a:solidFill>
                <a:latin typeface="Times New Roman" pitchFamily="18" charset="0"/>
                <a:cs typeface="Times New Roman" pitchFamily="18" charset="0"/>
              </a:rPr>
              <a:t>documentelor</a:t>
            </a:r>
            <a:r>
              <a:rPr lang="en-US" sz="2600" dirty="0" smtClean="0">
                <a:solidFill>
                  <a:schemeClr val="bg1"/>
                </a:solidFill>
                <a:latin typeface="Times New Roman" pitchFamily="18" charset="0"/>
                <a:cs typeface="Times New Roman" pitchFamily="18" charset="0"/>
              </a:rPr>
              <a:t> </a:t>
            </a:r>
            <a:r>
              <a:rPr lang="en-US" sz="2600" dirty="0" err="1" smtClean="0">
                <a:solidFill>
                  <a:schemeClr val="bg1"/>
                </a:solidFill>
                <a:latin typeface="Times New Roman" pitchFamily="18" charset="0"/>
                <a:cs typeface="Times New Roman" pitchFamily="18" charset="0"/>
              </a:rPr>
              <a:t>realizate</a:t>
            </a:r>
            <a:r>
              <a:rPr lang="en-US" sz="2600" dirty="0" smtClean="0">
                <a:solidFill>
                  <a:schemeClr val="bg1"/>
                </a:solidFill>
                <a:latin typeface="Times New Roman" pitchFamily="18" charset="0"/>
                <a:cs typeface="Times New Roman" pitchFamily="18" charset="0"/>
              </a:rPr>
              <a:t> de firma </a:t>
            </a:r>
            <a:r>
              <a:rPr lang="en-US" sz="2600" dirty="0" err="1" smtClean="0">
                <a:solidFill>
                  <a:schemeClr val="bg1"/>
                </a:solidFill>
                <a:latin typeface="Times New Roman" pitchFamily="18" charset="0"/>
                <a:cs typeface="Times New Roman" pitchFamily="18" charset="0"/>
              </a:rPr>
              <a:t>si</a:t>
            </a:r>
            <a:r>
              <a:rPr lang="en-US" sz="2600" dirty="0" smtClean="0">
                <a:solidFill>
                  <a:schemeClr val="bg1"/>
                </a:solidFill>
                <a:latin typeface="Times New Roman" pitchFamily="18" charset="0"/>
                <a:cs typeface="Times New Roman" pitchFamily="18" charset="0"/>
              </a:rPr>
              <a:t> </a:t>
            </a:r>
            <a:r>
              <a:rPr lang="en-US" sz="2600" dirty="0" err="1" smtClean="0">
                <a:solidFill>
                  <a:schemeClr val="bg1"/>
                </a:solidFill>
                <a:latin typeface="Times New Roman" pitchFamily="18" charset="0"/>
                <a:cs typeface="Times New Roman" pitchFamily="18" charset="0"/>
              </a:rPr>
              <a:t>diferite</a:t>
            </a:r>
            <a:r>
              <a:rPr lang="en-US" sz="2600" dirty="0" smtClean="0">
                <a:solidFill>
                  <a:schemeClr val="bg1"/>
                </a:solidFill>
                <a:latin typeface="Times New Roman" pitchFamily="18" charset="0"/>
                <a:cs typeface="Times New Roman" pitchFamily="18" charset="0"/>
              </a:rPr>
              <a:t> </a:t>
            </a:r>
            <a:r>
              <a:rPr lang="en-US" sz="2600" dirty="0" err="1" smtClean="0">
                <a:solidFill>
                  <a:schemeClr val="bg1"/>
                </a:solidFill>
                <a:latin typeface="Times New Roman" pitchFamily="18" charset="0"/>
                <a:cs typeface="Times New Roman" pitchFamily="18" charset="0"/>
              </a:rPr>
              <a:t>materiale</a:t>
            </a:r>
            <a:r>
              <a:rPr lang="en-US" sz="2600" dirty="0" smtClean="0">
                <a:solidFill>
                  <a:schemeClr val="bg1"/>
                </a:solidFill>
                <a:latin typeface="Times New Roman" pitchFamily="18" charset="0"/>
                <a:cs typeface="Times New Roman" pitchFamily="18" charset="0"/>
              </a:rPr>
              <a:t> </a:t>
            </a:r>
            <a:r>
              <a:rPr lang="en-US" sz="2600" dirty="0" err="1" smtClean="0">
                <a:solidFill>
                  <a:schemeClr val="bg1"/>
                </a:solidFill>
                <a:latin typeface="Times New Roman" pitchFamily="18" charset="0"/>
                <a:cs typeface="Times New Roman" pitchFamily="18" charset="0"/>
              </a:rPr>
              <a:t>birotice</a:t>
            </a:r>
            <a:r>
              <a:rPr lang="en-US" sz="2600" dirty="0" smtClean="0">
                <a:solidFill>
                  <a:schemeClr val="bg1"/>
                </a:solidFill>
                <a:latin typeface="Times New Roman" pitchFamily="18" charset="0"/>
                <a:cs typeface="Times New Roman" pitchFamily="18" charset="0"/>
              </a:rPr>
              <a:t>.</a:t>
            </a:r>
          </a:p>
          <a:p>
            <a:pPr marL="0" indent="228600" algn="just"/>
            <a:endParaRPr lang="en-US" dirty="0">
              <a:solidFill>
                <a:schemeClr val="bg1"/>
              </a:solidFill>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nvGraphicFramePr>
        <p:xfrm>
          <a:off x="214282" y="785793"/>
          <a:ext cx="8715436" cy="5857915"/>
        </p:xfrm>
        <a:graphic>
          <a:graphicData uri="http://schemas.openxmlformats.org/drawingml/2006/table">
            <a:tbl>
              <a:tblPr/>
              <a:tblGrid>
                <a:gridCol w="3201788"/>
                <a:gridCol w="1301143"/>
                <a:gridCol w="1012493"/>
                <a:gridCol w="3200012"/>
              </a:tblGrid>
              <a:tr h="820067">
                <a:tc>
                  <a:txBody>
                    <a:bodyPr/>
                    <a:lstStyle/>
                    <a:p>
                      <a:pPr algn="ctr">
                        <a:lnSpc>
                          <a:spcPct val="150000"/>
                        </a:lnSpc>
                        <a:spcAft>
                          <a:spcPts val="1200"/>
                        </a:spcAft>
                      </a:pPr>
                      <a:r>
                        <a:rPr lang="ro-RO" sz="1600" dirty="0">
                          <a:solidFill>
                            <a:srgbClr val="000000"/>
                          </a:solidFill>
                          <a:latin typeface="Times New Roman"/>
                          <a:ea typeface="Calibri"/>
                          <a:cs typeface="Times New Roman"/>
                        </a:rPr>
                        <a:t>Produs achizitionat</a:t>
                      </a:r>
                      <a:endParaRPr lang="en-US" sz="1600" dirty="0">
                        <a:solidFill>
                          <a:srgbClr val="000000"/>
                        </a:solidFill>
                        <a:latin typeface="Times New Roman"/>
                        <a:ea typeface="Calibri"/>
                        <a:cs typeface="Times New Roman"/>
                      </a:endParaRPr>
                    </a:p>
                  </a:txBody>
                  <a:tcPr marL="67112" marR="6711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0955" algn="ctr">
                        <a:lnSpc>
                          <a:spcPct val="150000"/>
                        </a:lnSpc>
                        <a:spcAft>
                          <a:spcPts val="1200"/>
                        </a:spcAft>
                      </a:pPr>
                      <a:r>
                        <a:rPr lang="ro-RO" sz="1600" dirty="0">
                          <a:solidFill>
                            <a:srgbClr val="000000"/>
                          </a:solidFill>
                          <a:latin typeface="Times New Roman"/>
                          <a:ea typeface="Calibri"/>
                          <a:cs typeface="Times New Roman"/>
                        </a:rPr>
                        <a:t>Cantitatea achizitionata</a:t>
                      </a:r>
                      <a:endParaRPr lang="en-US" sz="1600" dirty="0">
                        <a:solidFill>
                          <a:srgbClr val="000000"/>
                        </a:solidFill>
                        <a:latin typeface="Times New Roman"/>
                        <a:ea typeface="Calibri"/>
                        <a:cs typeface="Times New Roman"/>
                      </a:endParaRPr>
                    </a:p>
                  </a:txBody>
                  <a:tcPr marL="67112" marR="6711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1590" algn="ctr">
                        <a:lnSpc>
                          <a:spcPct val="150000"/>
                        </a:lnSpc>
                        <a:spcAft>
                          <a:spcPts val="1200"/>
                        </a:spcAft>
                      </a:pPr>
                      <a:r>
                        <a:rPr lang="ro-RO" sz="1600">
                          <a:solidFill>
                            <a:srgbClr val="000000"/>
                          </a:solidFill>
                          <a:latin typeface="Times New Roman"/>
                          <a:ea typeface="Calibri"/>
                          <a:cs typeface="Times New Roman"/>
                        </a:rPr>
                        <a:t>Pret de achizitie</a:t>
                      </a:r>
                      <a:endParaRPr lang="en-US" sz="1600">
                        <a:solidFill>
                          <a:srgbClr val="000000"/>
                        </a:solidFill>
                        <a:latin typeface="Times New Roman"/>
                        <a:ea typeface="Calibri"/>
                        <a:cs typeface="Times New Roman"/>
                      </a:endParaRPr>
                    </a:p>
                  </a:txBody>
                  <a:tcPr marL="67112" marR="6711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1200"/>
                        </a:spcAft>
                      </a:pPr>
                      <a:r>
                        <a:rPr lang="ro-RO" sz="1600">
                          <a:solidFill>
                            <a:srgbClr val="000000"/>
                          </a:solidFill>
                          <a:latin typeface="Times New Roman"/>
                          <a:ea typeface="Calibri"/>
                          <a:cs typeface="Times New Roman"/>
                        </a:rPr>
                        <a:t>Furnizorul</a:t>
                      </a:r>
                      <a:endParaRPr lang="en-US" sz="1600">
                        <a:solidFill>
                          <a:srgbClr val="000000"/>
                        </a:solidFill>
                        <a:latin typeface="Times New Roman"/>
                        <a:ea typeface="Calibri"/>
                        <a:cs typeface="Times New Roman"/>
                      </a:endParaRPr>
                    </a:p>
                  </a:txBody>
                  <a:tcPr marL="67112" marR="6711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57988">
                <a:tc>
                  <a:txBody>
                    <a:bodyPr/>
                    <a:lstStyle/>
                    <a:p>
                      <a:pPr algn="ctr">
                        <a:lnSpc>
                          <a:spcPct val="150000"/>
                        </a:lnSpc>
                        <a:spcAft>
                          <a:spcPts val="1200"/>
                        </a:spcAft>
                      </a:pPr>
                      <a:r>
                        <a:rPr lang="ro-RO" sz="1600">
                          <a:solidFill>
                            <a:srgbClr val="000000"/>
                          </a:solidFill>
                          <a:latin typeface="Times New Roman"/>
                          <a:ea typeface="Calibri"/>
                          <a:cs typeface="Times New Roman"/>
                        </a:rPr>
                        <a:t>Comoda Vicky</a:t>
                      </a:r>
                      <a:endParaRPr lang="en-US" sz="1600">
                        <a:solidFill>
                          <a:srgbClr val="000000"/>
                        </a:solidFill>
                        <a:latin typeface="Times New Roman"/>
                        <a:ea typeface="Calibri"/>
                        <a:cs typeface="Times New Roman"/>
                      </a:endParaRPr>
                    </a:p>
                  </a:txBody>
                  <a:tcPr marL="67112" marR="6711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0955" algn="ctr">
                        <a:lnSpc>
                          <a:spcPct val="150000"/>
                        </a:lnSpc>
                        <a:spcAft>
                          <a:spcPts val="1200"/>
                        </a:spcAft>
                      </a:pPr>
                      <a:r>
                        <a:rPr lang="ro-RO" sz="1600">
                          <a:solidFill>
                            <a:srgbClr val="000000"/>
                          </a:solidFill>
                          <a:latin typeface="Times New Roman"/>
                          <a:ea typeface="Calibri"/>
                          <a:cs typeface="Times New Roman"/>
                        </a:rPr>
                        <a:t>7</a:t>
                      </a:r>
                      <a:endParaRPr lang="en-US" sz="1600">
                        <a:solidFill>
                          <a:srgbClr val="000000"/>
                        </a:solidFill>
                        <a:latin typeface="Times New Roman"/>
                        <a:ea typeface="Calibri"/>
                        <a:cs typeface="Times New Roman"/>
                      </a:endParaRPr>
                    </a:p>
                  </a:txBody>
                  <a:tcPr marL="67112" marR="6711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1590" algn="ctr">
                        <a:lnSpc>
                          <a:spcPct val="150000"/>
                        </a:lnSpc>
                        <a:spcAft>
                          <a:spcPts val="1200"/>
                        </a:spcAft>
                      </a:pPr>
                      <a:r>
                        <a:rPr lang="ro-RO" sz="1600" dirty="0">
                          <a:solidFill>
                            <a:srgbClr val="000000"/>
                          </a:solidFill>
                          <a:latin typeface="Times New Roman"/>
                          <a:ea typeface="Calibri"/>
                          <a:cs typeface="Times New Roman"/>
                        </a:rPr>
                        <a:t>320/buc</a:t>
                      </a:r>
                      <a:endParaRPr lang="en-US" sz="1600" dirty="0">
                        <a:solidFill>
                          <a:srgbClr val="000000"/>
                        </a:solidFill>
                        <a:latin typeface="Times New Roman"/>
                        <a:ea typeface="Calibri"/>
                        <a:cs typeface="Times New Roman"/>
                      </a:endParaRPr>
                    </a:p>
                  </a:txBody>
                  <a:tcPr marL="67112" marR="6711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1200"/>
                        </a:spcAft>
                      </a:pPr>
                      <a:r>
                        <a:rPr lang="it-IT" sz="1600">
                          <a:solidFill>
                            <a:srgbClr val="000000"/>
                          </a:solidFill>
                          <a:latin typeface="Times New Roman"/>
                          <a:ea typeface="Calibri"/>
                          <a:cs typeface="Times New Roman"/>
                        </a:rPr>
                        <a:t>Y.E. MOBILA TOWN S.R.L.</a:t>
                      </a:r>
                      <a:endParaRPr lang="en-US" sz="1600">
                        <a:solidFill>
                          <a:srgbClr val="000000"/>
                        </a:solidFill>
                        <a:latin typeface="Times New Roman"/>
                        <a:ea typeface="Calibri"/>
                        <a:cs typeface="Times New Roman"/>
                      </a:endParaRPr>
                    </a:p>
                  </a:txBody>
                  <a:tcPr marL="67112" marR="6711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57988">
                <a:tc>
                  <a:txBody>
                    <a:bodyPr/>
                    <a:lstStyle/>
                    <a:p>
                      <a:pPr algn="ctr">
                        <a:lnSpc>
                          <a:spcPct val="150000"/>
                        </a:lnSpc>
                        <a:spcAft>
                          <a:spcPts val="1200"/>
                        </a:spcAft>
                      </a:pPr>
                      <a:r>
                        <a:rPr lang="ro-RO" sz="1600">
                          <a:solidFill>
                            <a:srgbClr val="000000"/>
                          </a:solidFill>
                          <a:latin typeface="Times New Roman"/>
                          <a:ea typeface="Calibri"/>
                          <a:cs typeface="Times New Roman"/>
                        </a:rPr>
                        <a:t>Scaun Legend</a:t>
                      </a:r>
                      <a:endParaRPr lang="en-US" sz="1600">
                        <a:solidFill>
                          <a:srgbClr val="000000"/>
                        </a:solidFill>
                        <a:latin typeface="Times New Roman"/>
                        <a:ea typeface="Calibri"/>
                        <a:cs typeface="Times New Roman"/>
                      </a:endParaRPr>
                    </a:p>
                  </a:txBody>
                  <a:tcPr marL="67112" marR="6711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0955" algn="ctr">
                        <a:lnSpc>
                          <a:spcPct val="150000"/>
                        </a:lnSpc>
                        <a:spcAft>
                          <a:spcPts val="1200"/>
                        </a:spcAft>
                      </a:pPr>
                      <a:r>
                        <a:rPr lang="ro-RO" sz="1600">
                          <a:solidFill>
                            <a:srgbClr val="000000"/>
                          </a:solidFill>
                          <a:latin typeface="Times New Roman"/>
                          <a:ea typeface="Calibri"/>
                          <a:cs typeface="Times New Roman"/>
                        </a:rPr>
                        <a:t>7</a:t>
                      </a:r>
                      <a:endParaRPr lang="en-US" sz="1600">
                        <a:solidFill>
                          <a:srgbClr val="000000"/>
                        </a:solidFill>
                        <a:latin typeface="Times New Roman"/>
                        <a:ea typeface="Calibri"/>
                        <a:cs typeface="Times New Roman"/>
                      </a:endParaRPr>
                    </a:p>
                  </a:txBody>
                  <a:tcPr marL="67112" marR="6711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1590" algn="ctr">
                        <a:lnSpc>
                          <a:spcPct val="150000"/>
                        </a:lnSpc>
                        <a:spcAft>
                          <a:spcPts val="1200"/>
                        </a:spcAft>
                      </a:pPr>
                      <a:r>
                        <a:rPr lang="ro-RO" sz="1600" dirty="0">
                          <a:solidFill>
                            <a:srgbClr val="000000"/>
                          </a:solidFill>
                          <a:latin typeface="Times New Roman"/>
                          <a:ea typeface="Calibri"/>
                          <a:cs typeface="Times New Roman"/>
                        </a:rPr>
                        <a:t>150/buc</a:t>
                      </a:r>
                      <a:endParaRPr lang="en-US" sz="1600" dirty="0">
                        <a:solidFill>
                          <a:srgbClr val="000000"/>
                        </a:solidFill>
                        <a:latin typeface="Times New Roman"/>
                        <a:ea typeface="Calibri"/>
                        <a:cs typeface="Times New Roman"/>
                      </a:endParaRPr>
                    </a:p>
                  </a:txBody>
                  <a:tcPr marL="67112" marR="6711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1200"/>
                        </a:spcAft>
                      </a:pPr>
                      <a:r>
                        <a:rPr lang="it-IT" sz="1600" dirty="0">
                          <a:solidFill>
                            <a:srgbClr val="000000"/>
                          </a:solidFill>
                          <a:latin typeface="Times New Roman"/>
                          <a:ea typeface="Calibri"/>
                          <a:cs typeface="Times New Roman"/>
                        </a:rPr>
                        <a:t>Y.E. MOBILA TOWN S.R.L.</a:t>
                      </a:r>
                      <a:endParaRPr lang="en-US" sz="1600" dirty="0">
                        <a:solidFill>
                          <a:srgbClr val="000000"/>
                        </a:solidFill>
                        <a:latin typeface="Times New Roman"/>
                        <a:ea typeface="Calibri"/>
                        <a:cs typeface="Times New Roman"/>
                      </a:endParaRPr>
                    </a:p>
                  </a:txBody>
                  <a:tcPr marL="67112" marR="6711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915971">
                <a:tc>
                  <a:txBody>
                    <a:bodyPr/>
                    <a:lstStyle/>
                    <a:p>
                      <a:pPr algn="ctr">
                        <a:lnSpc>
                          <a:spcPct val="150000"/>
                        </a:lnSpc>
                        <a:spcAft>
                          <a:spcPts val="1200"/>
                        </a:spcAft>
                      </a:pPr>
                      <a:r>
                        <a:rPr lang="en-US" sz="1600">
                          <a:solidFill>
                            <a:srgbClr val="000000"/>
                          </a:solidFill>
                          <a:latin typeface="Times New Roman"/>
                          <a:ea typeface="Calibri"/>
                          <a:cs typeface="Times New Roman"/>
                        </a:rPr>
                        <a:t>Notebook Acer E5-571-355K i3</a:t>
                      </a:r>
                    </a:p>
                  </a:txBody>
                  <a:tcPr marL="67112" marR="6711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0955" algn="ctr">
                        <a:lnSpc>
                          <a:spcPct val="150000"/>
                        </a:lnSpc>
                        <a:spcAft>
                          <a:spcPts val="1200"/>
                        </a:spcAft>
                      </a:pPr>
                      <a:r>
                        <a:rPr lang="ro-RO" sz="1600">
                          <a:solidFill>
                            <a:srgbClr val="000000"/>
                          </a:solidFill>
                          <a:latin typeface="Times New Roman"/>
                          <a:ea typeface="Calibri"/>
                          <a:cs typeface="Times New Roman"/>
                        </a:rPr>
                        <a:t>7</a:t>
                      </a:r>
                      <a:endParaRPr lang="en-US" sz="1600">
                        <a:solidFill>
                          <a:srgbClr val="000000"/>
                        </a:solidFill>
                        <a:latin typeface="Times New Roman"/>
                        <a:ea typeface="Calibri"/>
                        <a:cs typeface="Times New Roman"/>
                      </a:endParaRPr>
                    </a:p>
                  </a:txBody>
                  <a:tcPr marL="67112" marR="6711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1590" algn="ctr">
                        <a:lnSpc>
                          <a:spcPct val="150000"/>
                        </a:lnSpc>
                        <a:spcAft>
                          <a:spcPts val="1200"/>
                        </a:spcAft>
                      </a:pPr>
                      <a:r>
                        <a:rPr lang="ro-RO" sz="1600">
                          <a:solidFill>
                            <a:srgbClr val="000000"/>
                          </a:solidFill>
                          <a:latin typeface="Times New Roman"/>
                          <a:ea typeface="Calibri"/>
                          <a:cs typeface="Times New Roman"/>
                        </a:rPr>
                        <a:t>1849/buc</a:t>
                      </a:r>
                      <a:endParaRPr lang="en-US" sz="1600">
                        <a:solidFill>
                          <a:srgbClr val="000000"/>
                        </a:solidFill>
                        <a:latin typeface="Times New Roman"/>
                        <a:ea typeface="Calibri"/>
                        <a:cs typeface="Times New Roman"/>
                      </a:endParaRPr>
                    </a:p>
                  </a:txBody>
                  <a:tcPr marL="67112" marR="6711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1200"/>
                        </a:spcAft>
                      </a:pPr>
                      <a:r>
                        <a:rPr lang="ro-RO" sz="1600" dirty="0">
                          <a:solidFill>
                            <a:srgbClr val="000000"/>
                          </a:solidFill>
                          <a:latin typeface="Times New Roman"/>
                          <a:ea typeface="Calibri"/>
                          <a:cs typeface="Times New Roman"/>
                        </a:rPr>
                        <a:t>Y.E. SUPERMARKET TOWN S.R.L.</a:t>
                      </a:r>
                      <a:endParaRPr lang="en-US" sz="1600" dirty="0">
                        <a:solidFill>
                          <a:srgbClr val="000000"/>
                        </a:solidFill>
                        <a:latin typeface="Times New Roman"/>
                        <a:ea typeface="Calibri"/>
                        <a:cs typeface="Times New Roman"/>
                      </a:endParaRPr>
                    </a:p>
                  </a:txBody>
                  <a:tcPr marL="67112" marR="6711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915971">
                <a:tc>
                  <a:txBody>
                    <a:bodyPr/>
                    <a:lstStyle/>
                    <a:p>
                      <a:pPr algn="ctr">
                        <a:lnSpc>
                          <a:spcPct val="150000"/>
                        </a:lnSpc>
                        <a:spcAft>
                          <a:spcPts val="1200"/>
                        </a:spcAft>
                      </a:pPr>
                      <a:r>
                        <a:rPr lang="ro-RO" sz="1600">
                          <a:solidFill>
                            <a:srgbClr val="000000"/>
                          </a:solidFill>
                          <a:latin typeface="Times New Roman"/>
                          <a:ea typeface="Calibri"/>
                          <a:cs typeface="Times New Roman"/>
                        </a:rPr>
                        <a:t>Multifunctional InkJet Canon Pixma MG5550</a:t>
                      </a:r>
                      <a:endParaRPr lang="en-US" sz="1600">
                        <a:solidFill>
                          <a:srgbClr val="000000"/>
                        </a:solidFill>
                        <a:latin typeface="Times New Roman"/>
                        <a:ea typeface="Calibri"/>
                        <a:cs typeface="Times New Roman"/>
                      </a:endParaRPr>
                    </a:p>
                  </a:txBody>
                  <a:tcPr marL="67112" marR="6711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0955" algn="ctr">
                        <a:lnSpc>
                          <a:spcPct val="150000"/>
                        </a:lnSpc>
                        <a:spcAft>
                          <a:spcPts val="1200"/>
                        </a:spcAft>
                      </a:pPr>
                      <a:r>
                        <a:rPr lang="ro-RO" sz="1600">
                          <a:solidFill>
                            <a:srgbClr val="000000"/>
                          </a:solidFill>
                          <a:latin typeface="Times New Roman"/>
                          <a:ea typeface="Calibri"/>
                          <a:cs typeface="Times New Roman"/>
                        </a:rPr>
                        <a:t>1</a:t>
                      </a:r>
                      <a:endParaRPr lang="en-US" sz="1600">
                        <a:solidFill>
                          <a:srgbClr val="000000"/>
                        </a:solidFill>
                        <a:latin typeface="Times New Roman"/>
                        <a:ea typeface="Calibri"/>
                        <a:cs typeface="Times New Roman"/>
                      </a:endParaRPr>
                    </a:p>
                  </a:txBody>
                  <a:tcPr marL="67112" marR="6711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1590" algn="ctr">
                        <a:lnSpc>
                          <a:spcPct val="150000"/>
                        </a:lnSpc>
                        <a:spcAft>
                          <a:spcPts val="1200"/>
                        </a:spcAft>
                      </a:pPr>
                      <a:r>
                        <a:rPr lang="ro-RO" sz="1600">
                          <a:solidFill>
                            <a:srgbClr val="000000"/>
                          </a:solidFill>
                          <a:latin typeface="Times New Roman"/>
                          <a:ea typeface="Calibri"/>
                          <a:cs typeface="Times New Roman"/>
                        </a:rPr>
                        <a:t>379/buc</a:t>
                      </a:r>
                      <a:endParaRPr lang="en-US" sz="1600">
                        <a:solidFill>
                          <a:srgbClr val="000000"/>
                        </a:solidFill>
                        <a:latin typeface="Times New Roman"/>
                        <a:ea typeface="Calibri"/>
                        <a:cs typeface="Times New Roman"/>
                      </a:endParaRPr>
                    </a:p>
                  </a:txBody>
                  <a:tcPr marL="67112" marR="6711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1200"/>
                        </a:spcAft>
                      </a:pPr>
                      <a:r>
                        <a:rPr lang="ro-RO" sz="1600" dirty="0">
                          <a:solidFill>
                            <a:srgbClr val="000000"/>
                          </a:solidFill>
                          <a:latin typeface="Times New Roman"/>
                          <a:ea typeface="Calibri"/>
                          <a:cs typeface="Times New Roman"/>
                        </a:rPr>
                        <a:t>Y.E. SUPERMARKET TOWN S.R.L.</a:t>
                      </a:r>
                      <a:endParaRPr lang="en-US" sz="1600" dirty="0">
                        <a:solidFill>
                          <a:srgbClr val="000000"/>
                        </a:solidFill>
                        <a:latin typeface="Times New Roman"/>
                        <a:ea typeface="Calibri"/>
                        <a:cs typeface="Times New Roman"/>
                      </a:endParaRPr>
                    </a:p>
                  </a:txBody>
                  <a:tcPr marL="67112" marR="6711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915971">
                <a:tc>
                  <a:txBody>
                    <a:bodyPr/>
                    <a:lstStyle/>
                    <a:p>
                      <a:pPr algn="ctr">
                        <a:lnSpc>
                          <a:spcPct val="150000"/>
                        </a:lnSpc>
                        <a:spcAft>
                          <a:spcPts val="1200"/>
                        </a:spcAft>
                      </a:pPr>
                      <a:r>
                        <a:rPr lang="en-US" sz="1600">
                          <a:solidFill>
                            <a:srgbClr val="000000"/>
                          </a:solidFill>
                          <a:latin typeface="Times New Roman"/>
                          <a:ea typeface="Calibri"/>
                          <a:cs typeface="Times New Roman"/>
                        </a:rPr>
                        <a:t>Hartie pentru fotocopiator A4, 80g/mp, 500 coli/top</a:t>
                      </a:r>
                    </a:p>
                  </a:txBody>
                  <a:tcPr marL="67112" marR="6711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0955" algn="ctr">
                        <a:lnSpc>
                          <a:spcPct val="150000"/>
                        </a:lnSpc>
                        <a:spcAft>
                          <a:spcPts val="1200"/>
                        </a:spcAft>
                      </a:pPr>
                      <a:r>
                        <a:rPr lang="ro-RO" sz="1600">
                          <a:solidFill>
                            <a:srgbClr val="000000"/>
                          </a:solidFill>
                          <a:latin typeface="Times New Roman"/>
                          <a:ea typeface="Calibri"/>
                          <a:cs typeface="Times New Roman"/>
                        </a:rPr>
                        <a:t>2</a:t>
                      </a:r>
                      <a:endParaRPr lang="en-US" sz="1600">
                        <a:solidFill>
                          <a:srgbClr val="000000"/>
                        </a:solidFill>
                        <a:latin typeface="Times New Roman"/>
                        <a:ea typeface="Calibri"/>
                        <a:cs typeface="Times New Roman"/>
                      </a:endParaRPr>
                    </a:p>
                  </a:txBody>
                  <a:tcPr marL="67112" marR="6711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1590" algn="ctr">
                        <a:lnSpc>
                          <a:spcPct val="150000"/>
                        </a:lnSpc>
                        <a:spcAft>
                          <a:spcPts val="1200"/>
                        </a:spcAft>
                      </a:pPr>
                      <a:r>
                        <a:rPr lang="ro-RO" sz="1600">
                          <a:solidFill>
                            <a:srgbClr val="000000"/>
                          </a:solidFill>
                          <a:latin typeface="Times New Roman"/>
                          <a:ea typeface="Calibri"/>
                          <a:cs typeface="Times New Roman"/>
                        </a:rPr>
                        <a:t>14/buc</a:t>
                      </a:r>
                      <a:endParaRPr lang="en-US" sz="1600">
                        <a:solidFill>
                          <a:srgbClr val="000000"/>
                        </a:solidFill>
                        <a:latin typeface="Times New Roman"/>
                        <a:ea typeface="Calibri"/>
                        <a:cs typeface="Times New Roman"/>
                      </a:endParaRPr>
                    </a:p>
                  </a:txBody>
                  <a:tcPr marL="67112" marR="6711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1200"/>
                        </a:spcAft>
                      </a:pPr>
                      <a:r>
                        <a:rPr lang="en-US" sz="1600" dirty="0">
                          <a:solidFill>
                            <a:srgbClr val="000000"/>
                          </a:solidFill>
                          <a:latin typeface="Times New Roman"/>
                          <a:ea typeface="Calibri"/>
                          <a:cs typeface="Times New Roman"/>
                        </a:rPr>
                        <a:t>Y.E. </a:t>
                      </a:r>
                      <a:r>
                        <a:rPr lang="en-US" sz="1600" dirty="0" err="1">
                          <a:solidFill>
                            <a:srgbClr val="000000"/>
                          </a:solidFill>
                          <a:latin typeface="Times New Roman"/>
                          <a:ea typeface="Calibri"/>
                          <a:cs typeface="Times New Roman"/>
                        </a:rPr>
                        <a:t>Birotica</a:t>
                      </a:r>
                      <a:r>
                        <a:rPr lang="en-US" sz="1600" dirty="0">
                          <a:solidFill>
                            <a:srgbClr val="000000"/>
                          </a:solidFill>
                          <a:latin typeface="Times New Roman"/>
                          <a:ea typeface="Calibri"/>
                          <a:cs typeface="Times New Roman"/>
                        </a:rPr>
                        <a:t> Town S.R.L.</a:t>
                      </a:r>
                    </a:p>
                  </a:txBody>
                  <a:tcPr marL="67112" marR="6711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57988">
                <a:tc>
                  <a:txBody>
                    <a:bodyPr/>
                    <a:lstStyle/>
                    <a:p>
                      <a:pPr algn="ctr">
                        <a:lnSpc>
                          <a:spcPct val="150000"/>
                        </a:lnSpc>
                        <a:spcAft>
                          <a:spcPts val="1200"/>
                        </a:spcAft>
                      </a:pPr>
                      <a:r>
                        <a:rPr lang="en-US" sz="1600">
                          <a:solidFill>
                            <a:srgbClr val="000000"/>
                          </a:solidFill>
                          <a:latin typeface="Times New Roman"/>
                          <a:ea typeface="Calibri"/>
                          <a:cs typeface="Times New Roman"/>
                        </a:rPr>
                        <a:t>Pixuri cu gel, 0,5 mm</a:t>
                      </a:r>
                    </a:p>
                  </a:txBody>
                  <a:tcPr marL="67112" marR="6711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0955" algn="ctr">
                        <a:lnSpc>
                          <a:spcPct val="150000"/>
                        </a:lnSpc>
                        <a:spcAft>
                          <a:spcPts val="1200"/>
                        </a:spcAft>
                      </a:pPr>
                      <a:r>
                        <a:rPr lang="ro-RO" sz="1600">
                          <a:solidFill>
                            <a:srgbClr val="000000"/>
                          </a:solidFill>
                          <a:latin typeface="Times New Roman"/>
                          <a:ea typeface="Calibri"/>
                          <a:cs typeface="Times New Roman"/>
                        </a:rPr>
                        <a:t>7</a:t>
                      </a:r>
                      <a:endParaRPr lang="en-US" sz="1600">
                        <a:solidFill>
                          <a:srgbClr val="000000"/>
                        </a:solidFill>
                        <a:latin typeface="Times New Roman"/>
                        <a:ea typeface="Calibri"/>
                        <a:cs typeface="Times New Roman"/>
                      </a:endParaRPr>
                    </a:p>
                  </a:txBody>
                  <a:tcPr marL="67112" marR="6711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1590" algn="ctr">
                        <a:lnSpc>
                          <a:spcPct val="150000"/>
                        </a:lnSpc>
                        <a:spcAft>
                          <a:spcPts val="1200"/>
                        </a:spcAft>
                      </a:pPr>
                      <a:r>
                        <a:rPr lang="ro-RO" sz="1600">
                          <a:solidFill>
                            <a:srgbClr val="000000"/>
                          </a:solidFill>
                          <a:latin typeface="Times New Roman"/>
                          <a:ea typeface="Calibri"/>
                          <a:cs typeface="Times New Roman"/>
                        </a:rPr>
                        <a:t>6/buc</a:t>
                      </a:r>
                      <a:endParaRPr lang="en-US" sz="1600">
                        <a:solidFill>
                          <a:srgbClr val="000000"/>
                        </a:solidFill>
                        <a:latin typeface="Times New Roman"/>
                        <a:ea typeface="Calibri"/>
                        <a:cs typeface="Times New Roman"/>
                      </a:endParaRPr>
                    </a:p>
                  </a:txBody>
                  <a:tcPr marL="67112" marR="6711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1200"/>
                        </a:spcAft>
                      </a:pPr>
                      <a:r>
                        <a:rPr lang="en-US" sz="1600" dirty="0">
                          <a:solidFill>
                            <a:srgbClr val="000000"/>
                          </a:solidFill>
                          <a:latin typeface="Times New Roman"/>
                          <a:ea typeface="Calibri"/>
                          <a:cs typeface="Times New Roman"/>
                        </a:rPr>
                        <a:t>Y.E. </a:t>
                      </a:r>
                      <a:r>
                        <a:rPr lang="en-US" sz="1600" dirty="0" err="1">
                          <a:solidFill>
                            <a:srgbClr val="000000"/>
                          </a:solidFill>
                          <a:latin typeface="Times New Roman"/>
                          <a:ea typeface="Calibri"/>
                          <a:cs typeface="Times New Roman"/>
                        </a:rPr>
                        <a:t>Birotica</a:t>
                      </a:r>
                      <a:r>
                        <a:rPr lang="en-US" sz="1600" dirty="0">
                          <a:solidFill>
                            <a:srgbClr val="000000"/>
                          </a:solidFill>
                          <a:latin typeface="Times New Roman"/>
                          <a:ea typeface="Calibri"/>
                          <a:cs typeface="Times New Roman"/>
                        </a:rPr>
                        <a:t> Town S.R.L.</a:t>
                      </a:r>
                    </a:p>
                  </a:txBody>
                  <a:tcPr marL="67112" marR="6711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915971">
                <a:tc>
                  <a:txBody>
                    <a:bodyPr/>
                    <a:lstStyle/>
                    <a:p>
                      <a:pPr algn="ctr">
                        <a:lnSpc>
                          <a:spcPct val="150000"/>
                        </a:lnSpc>
                        <a:spcAft>
                          <a:spcPts val="1200"/>
                        </a:spcAft>
                      </a:pPr>
                      <a:r>
                        <a:rPr lang="en-US" sz="1600">
                          <a:solidFill>
                            <a:srgbClr val="000000"/>
                          </a:solidFill>
                          <a:latin typeface="Times New Roman"/>
                          <a:ea typeface="Calibri"/>
                          <a:cs typeface="Times New Roman"/>
                        </a:rPr>
                        <a:t>Capsator max 10coli,capse 10/5, negru</a:t>
                      </a:r>
                    </a:p>
                  </a:txBody>
                  <a:tcPr marL="67112" marR="6711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0955" algn="ctr">
                        <a:lnSpc>
                          <a:spcPct val="150000"/>
                        </a:lnSpc>
                        <a:spcAft>
                          <a:spcPts val="1200"/>
                        </a:spcAft>
                      </a:pPr>
                      <a:r>
                        <a:rPr lang="ro-RO" sz="1600">
                          <a:solidFill>
                            <a:srgbClr val="000000"/>
                          </a:solidFill>
                          <a:latin typeface="Times New Roman"/>
                          <a:ea typeface="Calibri"/>
                          <a:cs typeface="Times New Roman"/>
                        </a:rPr>
                        <a:t>1</a:t>
                      </a:r>
                      <a:endParaRPr lang="en-US" sz="1600">
                        <a:solidFill>
                          <a:srgbClr val="000000"/>
                        </a:solidFill>
                        <a:latin typeface="Times New Roman"/>
                        <a:ea typeface="Calibri"/>
                        <a:cs typeface="Times New Roman"/>
                      </a:endParaRPr>
                    </a:p>
                  </a:txBody>
                  <a:tcPr marL="67112" marR="6711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1590" algn="ctr">
                        <a:lnSpc>
                          <a:spcPct val="150000"/>
                        </a:lnSpc>
                        <a:spcAft>
                          <a:spcPts val="1200"/>
                        </a:spcAft>
                      </a:pPr>
                      <a:r>
                        <a:rPr lang="ro-RO" sz="1600">
                          <a:solidFill>
                            <a:srgbClr val="000000"/>
                          </a:solidFill>
                          <a:latin typeface="Times New Roman"/>
                          <a:ea typeface="Calibri"/>
                          <a:cs typeface="Times New Roman"/>
                        </a:rPr>
                        <a:t>15/buc</a:t>
                      </a:r>
                      <a:endParaRPr lang="en-US" sz="1600">
                        <a:solidFill>
                          <a:srgbClr val="000000"/>
                        </a:solidFill>
                        <a:latin typeface="Times New Roman"/>
                        <a:ea typeface="Calibri"/>
                        <a:cs typeface="Times New Roman"/>
                      </a:endParaRPr>
                    </a:p>
                  </a:txBody>
                  <a:tcPr marL="67112" marR="6711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1200"/>
                        </a:spcAft>
                      </a:pPr>
                      <a:r>
                        <a:rPr lang="en-US" sz="1600" dirty="0">
                          <a:solidFill>
                            <a:srgbClr val="000000"/>
                          </a:solidFill>
                          <a:latin typeface="Times New Roman"/>
                          <a:ea typeface="Calibri"/>
                          <a:cs typeface="Times New Roman"/>
                        </a:rPr>
                        <a:t>Y.E. </a:t>
                      </a:r>
                      <a:r>
                        <a:rPr lang="en-US" sz="1600" dirty="0" err="1">
                          <a:solidFill>
                            <a:srgbClr val="000000"/>
                          </a:solidFill>
                          <a:latin typeface="Times New Roman"/>
                          <a:ea typeface="Calibri"/>
                          <a:cs typeface="Times New Roman"/>
                        </a:rPr>
                        <a:t>Birotica</a:t>
                      </a:r>
                      <a:r>
                        <a:rPr lang="en-US" sz="1600" dirty="0">
                          <a:solidFill>
                            <a:srgbClr val="000000"/>
                          </a:solidFill>
                          <a:latin typeface="Times New Roman"/>
                          <a:ea typeface="Calibri"/>
                          <a:cs typeface="Times New Roman"/>
                        </a:rPr>
                        <a:t> Town S.R.L.</a:t>
                      </a:r>
                    </a:p>
                  </a:txBody>
                  <a:tcPr marL="67112" marR="6711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5" name="TextBox 4"/>
          <p:cNvSpPr txBox="1"/>
          <p:nvPr/>
        </p:nvSpPr>
        <p:spPr>
          <a:xfrm>
            <a:off x="428596" y="214290"/>
            <a:ext cx="5000660" cy="492443"/>
          </a:xfrm>
          <a:prstGeom prst="rect">
            <a:avLst/>
          </a:prstGeom>
          <a:noFill/>
        </p:spPr>
        <p:txBody>
          <a:bodyPr wrap="square" rtlCol="0">
            <a:spAutoFit/>
          </a:bodyPr>
          <a:lstStyle/>
          <a:p>
            <a:pPr algn="just"/>
            <a:r>
              <a:rPr lang="en-US" sz="2600" dirty="0" smtClean="0">
                <a:solidFill>
                  <a:schemeClr val="bg1"/>
                </a:solidFill>
                <a:latin typeface="Times New Roman" pitchFamily="18" charset="0"/>
                <a:cs typeface="Times New Roman" pitchFamily="18" charset="0"/>
              </a:rPr>
              <a:t>De </a:t>
            </a:r>
            <a:r>
              <a:rPr lang="en-US" sz="2600" dirty="0" err="1" smtClean="0">
                <a:solidFill>
                  <a:schemeClr val="bg1"/>
                </a:solidFill>
                <a:latin typeface="Times New Roman" pitchFamily="18" charset="0"/>
                <a:cs typeface="Times New Roman" pitchFamily="18" charset="0"/>
              </a:rPr>
              <a:t>aceea</a:t>
            </a:r>
            <a:r>
              <a:rPr lang="en-US" sz="2600" dirty="0" smtClean="0">
                <a:solidFill>
                  <a:schemeClr val="bg1"/>
                </a:solidFill>
                <a:latin typeface="Times New Roman" pitchFamily="18" charset="0"/>
                <a:cs typeface="Times New Roman" pitchFamily="18" charset="0"/>
              </a:rPr>
              <a:t> </a:t>
            </a:r>
            <a:r>
              <a:rPr lang="en-US" sz="2600" dirty="0" err="1" smtClean="0">
                <a:solidFill>
                  <a:schemeClr val="bg1"/>
                </a:solidFill>
                <a:latin typeface="Times New Roman" pitchFamily="18" charset="0"/>
                <a:cs typeface="Times New Roman" pitchFamily="18" charset="0"/>
              </a:rPr>
              <a:t>vom</a:t>
            </a:r>
            <a:r>
              <a:rPr lang="en-US" sz="2600" dirty="0" smtClean="0">
                <a:solidFill>
                  <a:schemeClr val="bg1"/>
                </a:solidFill>
                <a:latin typeface="Times New Roman" pitchFamily="18" charset="0"/>
                <a:cs typeface="Times New Roman" pitchFamily="18" charset="0"/>
              </a:rPr>
              <a:t> </a:t>
            </a:r>
            <a:r>
              <a:rPr lang="en-US" sz="2600" dirty="0" err="1" smtClean="0">
                <a:solidFill>
                  <a:schemeClr val="bg1"/>
                </a:solidFill>
                <a:latin typeface="Times New Roman" pitchFamily="18" charset="0"/>
                <a:cs typeface="Times New Roman" pitchFamily="18" charset="0"/>
              </a:rPr>
              <a:t>achizitiona</a:t>
            </a:r>
            <a:r>
              <a:rPr lang="en-US" sz="2600" dirty="0" smtClean="0">
                <a:solidFill>
                  <a:schemeClr val="bg1"/>
                </a:solidFill>
                <a:latin typeface="Times New Roman" pitchFamily="18" charset="0"/>
                <a:cs typeface="Times New Roman" pitchFamily="18" charset="0"/>
              </a:rPr>
              <a:t>:</a:t>
            </a:r>
            <a:endParaRPr lang="en-US" sz="2600" dirty="0">
              <a:solidFill>
                <a:schemeClr val="bg1"/>
              </a:solidFill>
              <a:latin typeface="Times New Roman" pitchFamily="18" charset="0"/>
              <a:cs typeface="Times New Roman" pitchFamily="18" charset="0"/>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Rectangle 3"/>
          <p:cNvSpPr>
            <a:spLocks noGrp="1" noChangeArrowheads="1"/>
          </p:cNvSpPr>
          <p:nvPr>
            <p:ph idx="1"/>
          </p:nvPr>
        </p:nvSpPr>
        <p:spPr>
          <a:xfrm>
            <a:off x="457200" y="428604"/>
            <a:ext cx="8229600" cy="5743913"/>
          </a:xfrm>
        </p:spPr>
        <p:txBody>
          <a:bodyPr/>
          <a:lstStyle/>
          <a:p>
            <a:pPr marL="0" indent="0" algn="ctr" eaLnBrk="1" hangingPunct="1">
              <a:buFontTx/>
              <a:buNone/>
              <a:defRPr/>
            </a:pPr>
            <a:r>
              <a:rPr lang="en-US" altLang="en-US" sz="7200" b="1" i="1" dirty="0" smtClean="0">
                <a:solidFill>
                  <a:schemeClr val="tx1">
                    <a:lumMod val="85000"/>
                    <a:lumOff val="15000"/>
                  </a:schemeClr>
                </a:solidFill>
              </a:rPr>
              <a:t>VA </a:t>
            </a:r>
          </a:p>
          <a:p>
            <a:pPr marL="0" indent="0" algn="ctr" eaLnBrk="1" hangingPunct="1">
              <a:buFontTx/>
              <a:buNone/>
              <a:defRPr/>
            </a:pPr>
            <a:r>
              <a:rPr lang="en-US" altLang="en-US" sz="7200" b="1" i="1" dirty="0" smtClean="0">
                <a:solidFill>
                  <a:schemeClr val="tx1">
                    <a:lumMod val="85000"/>
                    <a:lumOff val="15000"/>
                  </a:schemeClr>
                </a:solidFill>
              </a:rPr>
              <a:t>MULTUMESC PENTRU ATENTIE!</a:t>
            </a:r>
            <a:endParaRPr lang="en-US" altLang="en-US" sz="7200" b="1" i="1" dirty="0" smtClean="0">
              <a:solidFill>
                <a:schemeClr val="tx1">
                  <a:lumMod val="85000"/>
                  <a:lumOff val="15000"/>
                </a:schemeClr>
              </a:solidFill>
            </a:endParaRPr>
          </a:p>
        </p:txBody>
      </p:sp>
      <p:sp>
        <p:nvSpPr>
          <p:cNvPr id="14340" name="AutoShape 5"/>
          <p:cNvSpPr>
            <a:spLocks noChangeArrowheads="1"/>
          </p:cNvSpPr>
          <p:nvPr/>
        </p:nvSpPr>
        <p:spPr bwMode="auto">
          <a:xfrm>
            <a:off x="3132138" y="4724400"/>
            <a:ext cx="4968875" cy="1944688"/>
          </a:xfrm>
          <a:prstGeom prst="horizontalScroll">
            <a:avLst>
              <a:gd name="adj" fmla="val 12500"/>
            </a:avLst>
          </a:prstGeom>
          <a:solidFill>
            <a:srgbClr val="FC9292"/>
          </a:solidFill>
          <a:ln w="9525">
            <a:solidFill>
              <a:schemeClr val="tx1"/>
            </a:solidFill>
            <a:round/>
            <a:headEnd/>
            <a:tailEnd/>
          </a:ln>
          <a:effectLst/>
        </p:spPr>
        <p:txBody>
          <a:bodyPr wrap="none" anchor="ctr"/>
          <a:lstStyle/>
          <a:p>
            <a:pPr algn="ctr"/>
            <a:r>
              <a:rPr lang="ro-RO" altLang="en-US" dirty="0"/>
              <a:t>Telefon</a:t>
            </a:r>
            <a:r>
              <a:rPr lang="en-GB" altLang="en-US" dirty="0"/>
              <a:t>:</a:t>
            </a:r>
            <a:r>
              <a:rPr lang="ro-RO" altLang="en-US" dirty="0"/>
              <a:t> </a:t>
            </a:r>
            <a:r>
              <a:rPr lang="ro-RO" altLang="en-US" dirty="0" smtClean="0"/>
              <a:t>07</a:t>
            </a:r>
            <a:r>
              <a:rPr lang="en-US" altLang="en-US" dirty="0" smtClean="0"/>
              <a:t>20714646</a:t>
            </a:r>
            <a:endParaRPr lang="ro-RO" altLang="en-US" dirty="0"/>
          </a:p>
          <a:p>
            <a:pPr algn="ctr"/>
            <a:r>
              <a:rPr lang="en-GB" altLang="en-US" dirty="0"/>
              <a:t>E-m</a:t>
            </a:r>
            <a:r>
              <a:rPr lang="ro-RO" altLang="en-US" dirty="0"/>
              <a:t>ail</a:t>
            </a:r>
            <a:r>
              <a:rPr lang="en-GB" altLang="en-US" dirty="0" smtClean="0"/>
              <a:t>: yvirtualtowns@yahoo.com</a:t>
            </a:r>
            <a:endParaRPr lang="ro-RO" alt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14290"/>
            <a:ext cx="8229600" cy="571504"/>
          </a:xfrm>
        </p:spPr>
        <p:txBody>
          <a:bodyPr>
            <a:noAutofit/>
          </a:bodyPr>
          <a:lstStyle/>
          <a:p>
            <a:pPr algn="ctr"/>
            <a:r>
              <a:rPr lang="en-US" sz="4000" b="1" i="1" dirty="0" err="1" smtClean="0">
                <a:solidFill>
                  <a:schemeClr val="bg1"/>
                </a:solidFill>
                <a:effectLst/>
                <a:latin typeface="Times New Roman" pitchFamily="18" charset="0"/>
                <a:cs typeface="Times New Roman" pitchFamily="18" charset="0"/>
              </a:rPr>
              <a:t>Introducere</a:t>
            </a:r>
            <a:endParaRPr lang="en-US" sz="4000" b="1" i="1" dirty="0">
              <a:solidFill>
                <a:schemeClr val="bg1"/>
              </a:solidFill>
              <a:effectLst/>
              <a:latin typeface="Times New Roman" pitchFamily="18" charset="0"/>
              <a:cs typeface="Times New Roman" pitchFamily="18" charset="0"/>
            </a:endParaRPr>
          </a:p>
        </p:txBody>
      </p:sp>
      <p:sp>
        <p:nvSpPr>
          <p:cNvPr id="3" name="Content Placeholder 2"/>
          <p:cNvSpPr>
            <a:spLocks noGrp="1"/>
          </p:cNvSpPr>
          <p:nvPr>
            <p:ph idx="1"/>
          </p:nvPr>
        </p:nvSpPr>
        <p:spPr>
          <a:xfrm>
            <a:off x="214282" y="3071810"/>
            <a:ext cx="8715436" cy="3786190"/>
          </a:xfrm>
        </p:spPr>
        <p:txBody>
          <a:bodyPr>
            <a:noAutofit/>
          </a:bodyPr>
          <a:lstStyle/>
          <a:p>
            <a:pPr marL="0" indent="122238" algn="just"/>
            <a:r>
              <a:rPr lang="ro-RO" sz="2600" dirty="0" smtClean="0">
                <a:solidFill>
                  <a:schemeClr val="bg1"/>
                </a:solidFill>
                <a:latin typeface="Times New Roman" pitchFamily="18" charset="0"/>
                <a:cs typeface="Times New Roman" pitchFamily="18" charset="0"/>
              </a:rPr>
              <a:t>Anul </a:t>
            </a:r>
            <a:r>
              <a:rPr lang="ro-RO" sz="2600" dirty="0" smtClean="0">
                <a:solidFill>
                  <a:schemeClr val="bg1"/>
                </a:solidFill>
                <a:latin typeface="Times New Roman" pitchFamily="18" charset="0"/>
                <a:cs typeface="Times New Roman" pitchFamily="18" charset="0"/>
              </a:rPr>
              <a:t>acesta Y.E. Banca Virtual Towns S.R.L.</a:t>
            </a:r>
            <a:r>
              <a:rPr lang="en-US" sz="2600" dirty="0" smtClean="0">
                <a:solidFill>
                  <a:schemeClr val="bg1"/>
                </a:solidFill>
                <a:latin typeface="Times New Roman" pitchFamily="18" charset="0"/>
                <a:cs typeface="Times New Roman" pitchFamily="18" charset="0"/>
              </a:rPr>
              <a:t> </a:t>
            </a:r>
            <a:r>
              <a:rPr lang="ro-RO" sz="2600" dirty="0" smtClean="0">
                <a:solidFill>
                  <a:schemeClr val="bg1"/>
                </a:solidFill>
                <a:latin typeface="Times New Roman" pitchFamily="18" charset="0"/>
                <a:cs typeface="Times New Roman" pitchFamily="18" charset="0"/>
              </a:rPr>
              <a:t>a intrat pe piata Virtual Towns, incercand sa demonstram ca avem capacitatea de a intelege nevoile clientilor si contextul actual al pietei si ca putem fi un partener de incredere in furnizarea de servicii financiare. Noi am lansat solutii financiare inovatoare adaptate nevoilor unei piete dinamice si vom continua aceasta abordare realista, oferind servicii pragamatice si profesioniste si sa actionam ca un adevarat consilier financiar pentru clientii nostrii</a:t>
            </a:r>
            <a:r>
              <a:rPr lang="ro-RO" sz="2600" dirty="0" smtClean="0">
                <a:solidFill>
                  <a:schemeClr val="bg1"/>
                </a:solidFill>
                <a:latin typeface="Times New Roman" pitchFamily="18" charset="0"/>
                <a:cs typeface="Times New Roman" pitchFamily="18" charset="0"/>
              </a:rPr>
              <a:t>.</a:t>
            </a:r>
            <a:endParaRPr lang="en-US" sz="2600" dirty="0"/>
          </a:p>
        </p:txBody>
      </p:sp>
      <p:sp>
        <p:nvSpPr>
          <p:cNvPr id="4" name="TextBox 3"/>
          <p:cNvSpPr txBox="1"/>
          <p:nvPr/>
        </p:nvSpPr>
        <p:spPr>
          <a:xfrm>
            <a:off x="214282" y="928670"/>
            <a:ext cx="4857784" cy="2092881"/>
          </a:xfrm>
          <a:prstGeom prst="rect">
            <a:avLst/>
          </a:prstGeom>
          <a:noFill/>
        </p:spPr>
        <p:txBody>
          <a:bodyPr wrap="square" rtlCol="0">
            <a:spAutoFit/>
          </a:bodyPr>
          <a:lstStyle/>
          <a:p>
            <a:pPr lvl="0" indent="122238" algn="just" fontAlgn="auto">
              <a:spcBef>
                <a:spcPts val="0"/>
              </a:spcBef>
              <a:spcAft>
                <a:spcPts val="0"/>
              </a:spcAft>
              <a:buClr>
                <a:srgbClr val="72A376"/>
              </a:buClr>
              <a:buSzPct val="70000"/>
              <a:buFont typeface="Wingdings 2"/>
              <a:buChar char=""/>
            </a:pPr>
            <a:r>
              <a:rPr lang="en-US" sz="2600" dirty="0" smtClean="0">
                <a:solidFill>
                  <a:prstClr val="black"/>
                </a:solidFill>
                <a:latin typeface="Times New Roman" pitchFamily="18" charset="0"/>
                <a:cs typeface="Times New Roman" pitchFamily="18" charset="0"/>
              </a:rPr>
              <a:t>YE </a:t>
            </a:r>
            <a:r>
              <a:rPr lang="en-US" sz="2600" dirty="0" err="1" smtClean="0">
                <a:solidFill>
                  <a:prstClr val="black"/>
                </a:solidFill>
                <a:latin typeface="Times New Roman" pitchFamily="18" charset="0"/>
                <a:cs typeface="Times New Roman" pitchFamily="18" charset="0"/>
              </a:rPr>
              <a:t>Banca</a:t>
            </a:r>
            <a:r>
              <a:rPr lang="en-US" sz="2600" dirty="0" smtClean="0">
                <a:solidFill>
                  <a:prstClr val="black"/>
                </a:solidFill>
                <a:latin typeface="Times New Roman" pitchFamily="18" charset="0"/>
                <a:cs typeface="Times New Roman" pitchFamily="18" charset="0"/>
              </a:rPr>
              <a:t> Virtual Towns SRL</a:t>
            </a:r>
            <a:r>
              <a:rPr lang="en-US" sz="2600" b="1" dirty="0" smtClean="0">
                <a:solidFill>
                  <a:prstClr val="black"/>
                </a:solidFill>
                <a:latin typeface="Times New Roman" pitchFamily="18" charset="0"/>
                <a:cs typeface="Times New Roman" pitchFamily="18" charset="0"/>
              </a:rPr>
              <a:t> </a:t>
            </a:r>
            <a:r>
              <a:rPr lang="en-US" sz="2600" dirty="0" err="1" smtClean="0">
                <a:solidFill>
                  <a:prstClr val="black"/>
                </a:solidFill>
                <a:latin typeface="Times New Roman" pitchFamily="18" charset="0"/>
                <a:cs typeface="Times New Roman" pitchFamily="18" charset="0"/>
              </a:rPr>
              <a:t>este</a:t>
            </a:r>
            <a:r>
              <a:rPr lang="en-US" sz="2600" dirty="0" smtClean="0">
                <a:solidFill>
                  <a:prstClr val="black"/>
                </a:solidFill>
                <a:latin typeface="Times New Roman" pitchFamily="18" charset="0"/>
                <a:cs typeface="Times New Roman" pitchFamily="18" charset="0"/>
              </a:rPr>
              <a:t> o </a:t>
            </a:r>
            <a:r>
              <a:rPr lang="en-US" sz="2600" dirty="0" err="1" smtClean="0">
                <a:solidFill>
                  <a:prstClr val="black"/>
                </a:solidFill>
                <a:latin typeface="Times New Roman" pitchFamily="18" charset="0"/>
                <a:cs typeface="Times New Roman" pitchFamily="18" charset="0"/>
              </a:rPr>
              <a:t>companie</a:t>
            </a:r>
            <a:r>
              <a:rPr lang="en-US" sz="2600" dirty="0" smtClean="0">
                <a:solidFill>
                  <a:prstClr val="black"/>
                </a:solidFill>
                <a:latin typeface="Times New Roman" pitchFamily="18" charset="0"/>
                <a:cs typeface="Times New Roman" pitchFamily="18" charset="0"/>
              </a:rPr>
              <a:t> cu capital integral </a:t>
            </a:r>
            <a:r>
              <a:rPr lang="en-US" sz="2600" dirty="0" err="1" smtClean="0">
                <a:solidFill>
                  <a:prstClr val="black"/>
                </a:solidFill>
                <a:latin typeface="Times New Roman" pitchFamily="18" charset="0"/>
                <a:cs typeface="Times New Roman" pitchFamily="18" charset="0"/>
              </a:rPr>
              <a:t>privat</a:t>
            </a:r>
            <a:r>
              <a:rPr lang="en-US" sz="2600" dirty="0" smtClean="0">
                <a:solidFill>
                  <a:prstClr val="black"/>
                </a:solidFill>
                <a:latin typeface="Times New Roman" pitchFamily="18" charset="0"/>
                <a:cs typeface="Times New Roman" pitchFamily="18" charset="0"/>
              </a:rPr>
              <a:t>, o </a:t>
            </a:r>
            <a:r>
              <a:rPr lang="en-US" sz="2600" dirty="0" err="1" smtClean="0">
                <a:solidFill>
                  <a:prstClr val="black"/>
                </a:solidFill>
                <a:latin typeface="Times New Roman" pitchFamily="18" charset="0"/>
                <a:cs typeface="Times New Roman" pitchFamily="18" charset="0"/>
              </a:rPr>
              <a:t>banca</a:t>
            </a:r>
            <a:r>
              <a:rPr lang="en-US" sz="2600" dirty="0" smtClean="0">
                <a:solidFill>
                  <a:prstClr val="black"/>
                </a:solidFill>
                <a:latin typeface="Times New Roman" pitchFamily="18" charset="0"/>
                <a:cs typeface="Times New Roman" pitchFamily="18" charset="0"/>
              </a:rPr>
              <a:t> </a:t>
            </a:r>
            <a:r>
              <a:rPr lang="en-US" sz="2600" dirty="0" err="1" smtClean="0">
                <a:solidFill>
                  <a:prstClr val="black"/>
                </a:solidFill>
                <a:latin typeface="Times New Roman" pitchFamily="18" charset="0"/>
                <a:cs typeface="Times New Roman" pitchFamily="18" charset="0"/>
              </a:rPr>
              <a:t>ce</a:t>
            </a:r>
            <a:r>
              <a:rPr lang="en-US" sz="2600" dirty="0" smtClean="0">
                <a:solidFill>
                  <a:prstClr val="black"/>
                </a:solidFill>
                <a:latin typeface="Times New Roman" pitchFamily="18" charset="0"/>
                <a:cs typeface="Times New Roman" pitchFamily="18" charset="0"/>
              </a:rPr>
              <a:t> are ca </a:t>
            </a:r>
            <a:r>
              <a:rPr lang="en-US" sz="2600" dirty="0" err="1" smtClean="0">
                <a:solidFill>
                  <a:prstClr val="black"/>
                </a:solidFill>
                <a:latin typeface="Times New Roman" pitchFamily="18" charset="0"/>
                <a:cs typeface="Times New Roman" pitchFamily="18" charset="0"/>
              </a:rPr>
              <a:t>principale</a:t>
            </a:r>
            <a:r>
              <a:rPr lang="en-US" sz="2600" dirty="0" smtClean="0">
                <a:solidFill>
                  <a:prstClr val="black"/>
                </a:solidFill>
                <a:latin typeface="Times New Roman" pitchFamily="18" charset="0"/>
                <a:cs typeface="Times New Roman" pitchFamily="18" charset="0"/>
              </a:rPr>
              <a:t> </a:t>
            </a:r>
            <a:r>
              <a:rPr lang="en-US" sz="2600" dirty="0" err="1" smtClean="0">
                <a:solidFill>
                  <a:prstClr val="black"/>
                </a:solidFill>
                <a:latin typeface="Times New Roman" pitchFamily="18" charset="0"/>
                <a:cs typeface="Times New Roman" pitchFamily="18" charset="0"/>
              </a:rPr>
              <a:t>activitatii</a:t>
            </a:r>
            <a:r>
              <a:rPr lang="en-US" sz="2600" dirty="0" smtClean="0">
                <a:solidFill>
                  <a:prstClr val="black"/>
                </a:solidFill>
                <a:latin typeface="Times New Roman" pitchFamily="18" charset="0"/>
                <a:cs typeface="Times New Roman" pitchFamily="18" charset="0"/>
              </a:rPr>
              <a:t> </a:t>
            </a:r>
            <a:r>
              <a:rPr lang="en-US" sz="2600" dirty="0" err="1" smtClean="0">
                <a:solidFill>
                  <a:prstClr val="black"/>
                </a:solidFill>
                <a:latin typeface="Times New Roman" pitchFamily="18" charset="0"/>
                <a:cs typeface="Times New Roman" pitchFamily="18" charset="0"/>
              </a:rPr>
              <a:t>deschiderea</a:t>
            </a:r>
            <a:r>
              <a:rPr lang="en-US" sz="2600" dirty="0" smtClean="0">
                <a:solidFill>
                  <a:prstClr val="black"/>
                </a:solidFill>
                <a:latin typeface="Times New Roman" pitchFamily="18" charset="0"/>
                <a:cs typeface="Times New Roman" pitchFamily="18" charset="0"/>
              </a:rPr>
              <a:t> de </a:t>
            </a:r>
            <a:r>
              <a:rPr lang="en-US" sz="2600" dirty="0" err="1" smtClean="0">
                <a:solidFill>
                  <a:prstClr val="black"/>
                </a:solidFill>
                <a:latin typeface="Times New Roman" pitchFamily="18" charset="0"/>
                <a:cs typeface="Times New Roman" pitchFamily="18" charset="0"/>
              </a:rPr>
              <a:t>conturi</a:t>
            </a:r>
            <a:r>
              <a:rPr lang="en-US" sz="2600" dirty="0" smtClean="0">
                <a:solidFill>
                  <a:prstClr val="black"/>
                </a:solidFill>
                <a:latin typeface="Times New Roman" pitchFamily="18" charset="0"/>
                <a:cs typeface="Times New Roman" pitchFamily="18" charset="0"/>
              </a:rPr>
              <a:t> </a:t>
            </a:r>
            <a:r>
              <a:rPr lang="en-US" sz="2600" dirty="0" err="1" smtClean="0">
                <a:solidFill>
                  <a:prstClr val="black"/>
                </a:solidFill>
                <a:latin typeface="Times New Roman" pitchFamily="18" charset="0"/>
                <a:cs typeface="Times New Roman" pitchFamily="18" charset="0"/>
              </a:rPr>
              <a:t>bancare</a:t>
            </a:r>
            <a:r>
              <a:rPr lang="en-US" sz="2600" dirty="0" smtClean="0">
                <a:solidFill>
                  <a:prstClr val="black"/>
                </a:solidFill>
                <a:latin typeface="Times New Roman" pitchFamily="18" charset="0"/>
                <a:cs typeface="Times New Roman" pitchFamily="18" charset="0"/>
              </a:rPr>
              <a:t> </a:t>
            </a:r>
            <a:r>
              <a:rPr lang="en-US" sz="2600" dirty="0" err="1" smtClean="0">
                <a:solidFill>
                  <a:prstClr val="black"/>
                </a:solidFill>
                <a:latin typeface="Times New Roman" pitchFamily="18" charset="0"/>
                <a:cs typeface="Times New Roman" pitchFamily="18" charset="0"/>
              </a:rPr>
              <a:t>si</a:t>
            </a:r>
            <a:r>
              <a:rPr lang="en-US" sz="2600" dirty="0" smtClean="0">
                <a:solidFill>
                  <a:prstClr val="black"/>
                </a:solidFill>
                <a:latin typeface="Times New Roman" pitchFamily="18" charset="0"/>
                <a:cs typeface="Times New Roman" pitchFamily="18" charset="0"/>
              </a:rPr>
              <a:t> </a:t>
            </a:r>
            <a:r>
              <a:rPr lang="en-US" sz="2600" dirty="0" err="1" smtClean="0">
                <a:solidFill>
                  <a:prstClr val="black"/>
                </a:solidFill>
                <a:latin typeface="Times New Roman" pitchFamily="18" charset="0"/>
                <a:cs typeface="Times New Roman" pitchFamily="18" charset="0"/>
              </a:rPr>
              <a:t>realizarea</a:t>
            </a:r>
            <a:r>
              <a:rPr lang="en-US" sz="2600" dirty="0" smtClean="0">
                <a:solidFill>
                  <a:prstClr val="black"/>
                </a:solidFill>
                <a:latin typeface="Times New Roman" pitchFamily="18" charset="0"/>
                <a:cs typeface="Times New Roman" pitchFamily="18" charset="0"/>
              </a:rPr>
              <a:t> de </a:t>
            </a:r>
            <a:r>
              <a:rPr lang="en-US" sz="2600" dirty="0" err="1" smtClean="0">
                <a:solidFill>
                  <a:prstClr val="black"/>
                </a:solidFill>
                <a:latin typeface="Times New Roman" pitchFamily="18" charset="0"/>
                <a:cs typeface="Times New Roman" pitchFamily="18" charset="0"/>
              </a:rPr>
              <a:t>credite</a:t>
            </a:r>
            <a:r>
              <a:rPr lang="en-US" sz="2600" dirty="0" smtClean="0">
                <a:solidFill>
                  <a:prstClr val="black"/>
                </a:solidFill>
                <a:latin typeface="Times New Roman" pitchFamily="18" charset="0"/>
                <a:cs typeface="Times New Roman" pitchFamily="18" charset="0"/>
              </a:rPr>
              <a:t>. </a:t>
            </a:r>
            <a:endParaRPr lang="en-US" sz="2600" dirty="0" smtClean="0">
              <a:solidFill>
                <a:prstClr val="black"/>
              </a:solidFill>
              <a:latin typeface="Times New Roman" pitchFamily="18" charset="0"/>
              <a:cs typeface="Times New Roman" pitchFamily="18" charset="0"/>
            </a:endParaRPr>
          </a:p>
        </p:txBody>
      </p:sp>
      <p:pic>
        <p:nvPicPr>
          <p:cNvPr id="5" name="Picture 4" descr="banca-comerciala-romana.gif"/>
          <p:cNvPicPr/>
          <p:nvPr/>
        </p:nvPicPr>
        <p:blipFill>
          <a:blip r:embed="rId2"/>
          <a:stretch>
            <a:fillRect/>
          </a:stretch>
        </p:blipFill>
        <p:spPr>
          <a:xfrm>
            <a:off x="5214942" y="928670"/>
            <a:ext cx="3617285" cy="2034725"/>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214282" y="253536"/>
            <a:ext cx="8715436" cy="1103762"/>
          </a:xfrm>
        </p:spPr>
        <p:txBody>
          <a:bodyPr>
            <a:noAutofit/>
          </a:bodyPr>
          <a:lstStyle/>
          <a:p>
            <a:pPr algn="ctr" eaLnBrk="1" hangingPunct="1"/>
            <a:r>
              <a:rPr lang="ro-RO" altLang="en-US" sz="2400" b="1" i="1" dirty="0" smtClean="0">
                <a:solidFill>
                  <a:schemeClr val="bg1"/>
                </a:solidFill>
                <a:effectLst/>
                <a:latin typeface="Times New Roman" pitchFamily="18" charset="0"/>
              </a:rPr>
              <a:t> </a:t>
            </a:r>
            <a:r>
              <a:rPr lang="ro-RO" altLang="en-US" sz="4000" b="1" i="1" dirty="0" smtClean="0">
                <a:solidFill>
                  <a:schemeClr val="bg1"/>
                </a:solidFill>
                <a:effectLst/>
                <a:latin typeface="Times New Roman" pitchFamily="18" charset="0"/>
              </a:rPr>
              <a:t>Informaţii generale privind firma de exerciţiu</a:t>
            </a:r>
          </a:p>
        </p:txBody>
      </p:sp>
      <p:sp>
        <p:nvSpPr>
          <p:cNvPr id="3075" name="Rectangle 3"/>
          <p:cNvSpPr>
            <a:spLocks noGrp="1" noChangeArrowheads="1"/>
          </p:cNvSpPr>
          <p:nvPr>
            <p:ph idx="1"/>
          </p:nvPr>
        </p:nvSpPr>
        <p:spPr>
          <a:xfrm>
            <a:off x="214282" y="1785926"/>
            <a:ext cx="8715436" cy="4857783"/>
          </a:xfrm>
        </p:spPr>
        <p:txBody>
          <a:bodyPr>
            <a:normAutofit/>
          </a:bodyPr>
          <a:lstStyle/>
          <a:p>
            <a:pPr>
              <a:lnSpc>
                <a:spcPct val="90000"/>
              </a:lnSpc>
            </a:pPr>
            <a:r>
              <a:rPr lang="ro-RO" altLang="en-US" sz="3000" dirty="0" smtClean="0">
                <a:solidFill>
                  <a:schemeClr val="tx2"/>
                </a:solidFill>
                <a:latin typeface="Times New Roman" pitchFamily="18" charset="0"/>
              </a:rPr>
              <a:t>Numele firmei:</a:t>
            </a:r>
            <a:r>
              <a:rPr lang="ro-RO" altLang="en-US" sz="3000" dirty="0" smtClean="0">
                <a:solidFill>
                  <a:schemeClr val="bg1"/>
                </a:solidFill>
                <a:latin typeface="Times New Roman" pitchFamily="18" charset="0"/>
              </a:rPr>
              <a:t> </a:t>
            </a:r>
            <a:r>
              <a:rPr lang="ro-RO" altLang="en-US" sz="3000" b="1" dirty="0" smtClean="0">
                <a:solidFill>
                  <a:schemeClr val="bg1"/>
                </a:solidFill>
                <a:latin typeface="Times New Roman" pitchFamily="18" charset="0"/>
              </a:rPr>
              <a:t>Y.E. </a:t>
            </a:r>
            <a:r>
              <a:rPr lang="en-US" altLang="en-US" sz="3000" b="1" dirty="0" err="1" smtClean="0">
                <a:solidFill>
                  <a:schemeClr val="bg1"/>
                </a:solidFill>
                <a:latin typeface="Times New Roman" pitchFamily="18" charset="0"/>
              </a:rPr>
              <a:t>Banca</a:t>
            </a:r>
            <a:r>
              <a:rPr lang="en-US" altLang="en-US" sz="3000" b="1" dirty="0" smtClean="0">
                <a:solidFill>
                  <a:schemeClr val="bg1"/>
                </a:solidFill>
                <a:latin typeface="Times New Roman" pitchFamily="18" charset="0"/>
              </a:rPr>
              <a:t> Virtual Towns </a:t>
            </a:r>
            <a:r>
              <a:rPr lang="ro-RO" altLang="en-US" sz="3000" b="1" dirty="0" smtClean="0">
                <a:solidFill>
                  <a:schemeClr val="bg1"/>
                </a:solidFill>
                <a:latin typeface="Times New Roman" pitchFamily="18" charset="0"/>
              </a:rPr>
              <a:t>S.R.L</a:t>
            </a:r>
            <a:endParaRPr lang="ro-RO" altLang="en-US" sz="3000" dirty="0" smtClean="0">
              <a:solidFill>
                <a:schemeClr val="bg1"/>
              </a:solidFill>
              <a:latin typeface="Times New Roman" pitchFamily="18" charset="0"/>
            </a:endParaRPr>
          </a:p>
          <a:p>
            <a:pPr eaLnBrk="1" hangingPunct="1">
              <a:lnSpc>
                <a:spcPct val="90000"/>
              </a:lnSpc>
            </a:pPr>
            <a:r>
              <a:rPr lang="ro-RO" altLang="en-US" sz="3000" dirty="0" smtClean="0">
                <a:solidFill>
                  <a:schemeClr val="tx2"/>
                </a:solidFill>
                <a:latin typeface="Times New Roman" pitchFamily="18" charset="0"/>
              </a:rPr>
              <a:t>Motto:</a:t>
            </a:r>
            <a:r>
              <a:rPr lang="en-US" altLang="en-US" sz="3000" dirty="0" smtClean="0">
                <a:solidFill>
                  <a:schemeClr val="bg1"/>
                </a:solidFill>
                <a:latin typeface="Times New Roman" pitchFamily="18" charset="0"/>
              </a:rPr>
              <a:t> </a:t>
            </a:r>
            <a:r>
              <a:rPr lang="en-US" altLang="en-US" sz="3000" dirty="0" err="1" smtClean="0">
                <a:solidFill>
                  <a:schemeClr val="bg1"/>
                </a:solidFill>
                <a:latin typeface="Times New Roman" pitchFamily="18" charset="0"/>
              </a:rPr>
              <a:t>Banii</a:t>
            </a:r>
            <a:r>
              <a:rPr lang="en-US" altLang="en-US" sz="3000" dirty="0" smtClean="0">
                <a:solidFill>
                  <a:schemeClr val="bg1"/>
                </a:solidFill>
                <a:latin typeface="Times New Roman" pitchFamily="18" charset="0"/>
              </a:rPr>
              <a:t> tai, </a:t>
            </a:r>
            <a:r>
              <a:rPr lang="en-US" altLang="en-US" sz="3000" dirty="0" err="1" smtClean="0">
                <a:solidFill>
                  <a:schemeClr val="bg1"/>
                </a:solidFill>
                <a:latin typeface="Times New Roman" pitchFamily="18" charset="0"/>
              </a:rPr>
              <a:t>prioritatea</a:t>
            </a:r>
            <a:r>
              <a:rPr lang="en-US" altLang="en-US" sz="3000" dirty="0" smtClean="0">
                <a:solidFill>
                  <a:schemeClr val="bg1"/>
                </a:solidFill>
                <a:latin typeface="Times New Roman" pitchFamily="18" charset="0"/>
              </a:rPr>
              <a:t> </a:t>
            </a:r>
            <a:r>
              <a:rPr lang="en-US" altLang="en-US" sz="3000" dirty="0" err="1" smtClean="0">
                <a:solidFill>
                  <a:schemeClr val="bg1"/>
                </a:solidFill>
                <a:latin typeface="Times New Roman" pitchFamily="18" charset="0"/>
              </a:rPr>
              <a:t>noastra</a:t>
            </a:r>
            <a:r>
              <a:rPr lang="en-US" altLang="en-US" sz="3000" dirty="0" smtClean="0">
                <a:solidFill>
                  <a:schemeClr val="bg1"/>
                </a:solidFill>
                <a:latin typeface="Times New Roman" pitchFamily="18" charset="0"/>
              </a:rPr>
              <a:t>!</a:t>
            </a:r>
            <a:endParaRPr lang="ro-RO" altLang="en-US" sz="3000" dirty="0" smtClean="0">
              <a:solidFill>
                <a:schemeClr val="bg1"/>
              </a:solidFill>
              <a:latin typeface="Times New Roman" pitchFamily="18" charset="0"/>
            </a:endParaRPr>
          </a:p>
          <a:p>
            <a:pPr>
              <a:lnSpc>
                <a:spcPct val="90000"/>
              </a:lnSpc>
            </a:pPr>
            <a:r>
              <a:rPr lang="ro-RO" altLang="en-US" sz="3000" dirty="0" smtClean="0">
                <a:solidFill>
                  <a:schemeClr val="tx2"/>
                </a:solidFill>
                <a:latin typeface="Times New Roman" pitchFamily="18" charset="0"/>
              </a:rPr>
              <a:t>Cod unic de înregistrare:</a:t>
            </a:r>
            <a:r>
              <a:rPr lang="ro-RO" altLang="en-US" sz="3000" dirty="0" smtClean="0">
                <a:solidFill>
                  <a:schemeClr val="bg1"/>
                </a:solidFill>
                <a:latin typeface="Times New Roman" pitchFamily="18" charset="0"/>
              </a:rPr>
              <a:t> RO0001 </a:t>
            </a:r>
          </a:p>
          <a:p>
            <a:pPr>
              <a:lnSpc>
                <a:spcPct val="90000"/>
              </a:lnSpc>
            </a:pPr>
            <a:r>
              <a:rPr lang="ro-RO" altLang="en-US" sz="3000" dirty="0" smtClean="0">
                <a:solidFill>
                  <a:schemeClr val="tx2"/>
                </a:solidFill>
                <a:latin typeface="Times New Roman" pitchFamily="18" charset="0"/>
              </a:rPr>
              <a:t>Număr registru comerţului</a:t>
            </a:r>
            <a:r>
              <a:rPr lang="en-US" altLang="en-US" sz="3000" dirty="0" smtClean="0">
                <a:solidFill>
                  <a:schemeClr val="tx2"/>
                </a:solidFill>
                <a:latin typeface="Times New Roman" pitchFamily="18" charset="0"/>
              </a:rPr>
              <a:t>:</a:t>
            </a:r>
            <a:r>
              <a:rPr lang="ro-RO" altLang="en-US" sz="3000" b="1" dirty="0" smtClean="0">
                <a:solidFill>
                  <a:schemeClr val="bg1"/>
                </a:solidFill>
                <a:latin typeface="Times New Roman" pitchFamily="18" charset="0"/>
              </a:rPr>
              <a:t> </a:t>
            </a:r>
            <a:r>
              <a:rPr lang="ro-RO" altLang="en-US" sz="3000" dirty="0" smtClean="0">
                <a:solidFill>
                  <a:schemeClr val="bg1"/>
                </a:solidFill>
                <a:latin typeface="Times New Roman" pitchFamily="18" charset="0"/>
              </a:rPr>
              <a:t>J15/2014/001 </a:t>
            </a:r>
            <a:endParaRPr lang="en-US" altLang="en-US" sz="3000" dirty="0" smtClean="0">
              <a:solidFill>
                <a:schemeClr val="bg1"/>
              </a:solidFill>
              <a:latin typeface="Times New Roman" pitchFamily="18" charset="0"/>
            </a:endParaRPr>
          </a:p>
          <a:p>
            <a:pPr eaLnBrk="1" hangingPunct="1">
              <a:lnSpc>
                <a:spcPct val="90000"/>
              </a:lnSpc>
            </a:pPr>
            <a:r>
              <a:rPr lang="en-US" altLang="en-US" sz="3000" dirty="0" smtClean="0">
                <a:solidFill>
                  <a:schemeClr val="tx2"/>
                </a:solidFill>
                <a:latin typeface="Times New Roman" pitchFamily="18" charset="0"/>
              </a:rPr>
              <a:t>Forma </a:t>
            </a:r>
            <a:r>
              <a:rPr lang="en-US" altLang="en-US" sz="3000" dirty="0" err="1" smtClean="0">
                <a:solidFill>
                  <a:schemeClr val="tx2"/>
                </a:solidFill>
                <a:latin typeface="Times New Roman" pitchFamily="18" charset="0"/>
              </a:rPr>
              <a:t>juridic</a:t>
            </a:r>
            <a:r>
              <a:rPr lang="ro-RO" altLang="en-US" sz="3000" dirty="0" smtClean="0">
                <a:solidFill>
                  <a:schemeClr val="tx2"/>
                </a:solidFill>
                <a:latin typeface="Times New Roman" pitchFamily="18" charset="0"/>
              </a:rPr>
              <a:t>ă</a:t>
            </a:r>
            <a:r>
              <a:rPr lang="en-US" altLang="en-US" sz="3000" dirty="0" smtClean="0">
                <a:solidFill>
                  <a:schemeClr val="tx2"/>
                </a:solidFill>
                <a:latin typeface="Times New Roman" pitchFamily="18" charset="0"/>
              </a:rPr>
              <a:t> de </a:t>
            </a:r>
            <a:r>
              <a:rPr lang="en-US" altLang="en-US" sz="3000" dirty="0" err="1" smtClean="0">
                <a:solidFill>
                  <a:schemeClr val="tx2"/>
                </a:solidFill>
                <a:latin typeface="Times New Roman" pitchFamily="18" charset="0"/>
              </a:rPr>
              <a:t>constituire</a:t>
            </a:r>
            <a:r>
              <a:rPr lang="en-US" altLang="en-US" sz="3000" dirty="0" smtClean="0">
                <a:solidFill>
                  <a:schemeClr val="tx2"/>
                </a:solidFill>
                <a:latin typeface="Times New Roman" pitchFamily="18" charset="0"/>
              </a:rPr>
              <a:t>:</a:t>
            </a:r>
            <a:r>
              <a:rPr lang="en-US" altLang="en-US" sz="3000" dirty="0" smtClean="0">
                <a:solidFill>
                  <a:schemeClr val="bg1"/>
                </a:solidFill>
                <a:latin typeface="Times New Roman" pitchFamily="18" charset="0"/>
              </a:rPr>
              <a:t> </a:t>
            </a:r>
            <a:r>
              <a:rPr lang="en-US" altLang="en-US" sz="3000" dirty="0" err="1" smtClean="0">
                <a:solidFill>
                  <a:schemeClr val="bg1"/>
                </a:solidFill>
                <a:latin typeface="Times New Roman" pitchFamily="18" charset="0"/>
              </a:rPr>
              <a:t>societate</a:t>
            </a:r>
            <a:r>
              <a:rPr lang="en-US" altLang="en-US" sz="3000" dirty="0" smtClean="0">
                <a:solidFill>
                  <a:schemeClr val="bg1"/>
                </a:solidFill>
                <a:latin typeface="Times New Roman" pitchFamily="18" charset="0"/>
              </a:rPr>
              <a:t> cu r</a:t>
            </a:r>
            <a:r>
              <a:rPr lang="ro-RO" altLang="en-US" sz="3000" dirty="0" smtClean="0">
                <a:solidFill>
                  <a:schemeClr val="bg1"/>
                </a:solidFill>
                <a:latin typeface="Times New Roman" pitchFamily="18" charset="0"/>
              </a:rPr>
              <a:t>ă</a:t>
            </a:r>
            <a:r>
              <a:rPr lang="en-US" altLang="en-US" sz="3000" dirty="0" err="1" smtClean="0">
                <a:solidFill>
                  <a:schemeClr val="bg1"/>
                </a:solidFill>
                <a:latin typeface="Times New Roman" pitchFamily="18" charset="0"/>
              </a:rPr>
              <a:t>spundere</a:t>
            </a:r>
            <a:r>
              <a:rPr lang="en-US" altLang="en-US" sz="3000" dirty="0" smtClean="0">
                <a:solidFill>
                  <a:schemeClr val="bg1"/>
                </a:solidFill>
                <a:latin typeface="Times New Roman" pitchFamily="18" charset="0"/>
              </a:rPr>
              <a:t> </a:t>
            </a:r>
            <a:r>
              <a:rPr lang="en-US" altLang="en-US" sz="3000" dirty="0" err="1" smtClean="0">
                <a:solidFill>
                  <a:schemeClr val="bg1"/>
                </a:solidFill>
                <a:latin typeface="Times New Roman" pitchFamily="18" charset="0"/>
              </a:rPr>
              <a:t>limitat</a:t>
            </a:r>
            <a:r>
              <a:rPr lang="ro-RO" altLang="en-US" sz="3000" dirty="0" smtClean="0">
                <a:solidFill>
                  <a:schemeClr val="bg1"/>
                </a:solidFill>
                <a:latin typeface="Times New Roman" pitchFamily="18" charset="0"/>
              </a:rPr>
              <a:t>ă</a:t>
            </a:r>
            <a:endParaRPr lang="en-US" altLang="en-US" sz="3000" dirty="0" smtClean="0">
              <a:solidFill>
                <a:schemeClr val="bg1"/>
              </a:solidFill>
              <a:latin typeface="Times New Roman" pitchFamily="18" charset="0"/>
            </a:endParaRPr>
          </a:p>
          <a:p>
            <a:pPr eaLnBrk="1" hangingPunct="1">
              <a:lnSpc>
                <a:spcPct val="90000"/>
              </a:lnSpc>
            </a:pPr>
            <a:r>
              <a:rPr lang="en-US" altLang="en-US" sz="3000" dirty="0" smtClean="0">
                <a:solidFill>
                  <a:schemeClr val="tx2"/>
                </a:solidFill>
                <a:latin typeface="Times New Roman" pitchFamily="18" charset="0"/>
              </a:rPr>
              <a:t>Capital </a:t>
            </a:r>
            <a:r>
              <a:rPr lang="en-US" altLang="en-US" sz="3000" dirty="0" err="1" smtClean="0">
                <a:solidFill>
                  <a:schemeClr val="tx2"/>
                </a:solidFill>
                <a:latin typeface="Times New Roman" pitchFamily="18" charset="0"/>
              </a:rPr>
              <a:t>scocial</a:t>
            </a:r>
            <a:r>
              <a:rPr lang="en-US" altLang="en-US" sz="3000" dirty="0" smtClean="0">
                <a:solidFill>
                  <a:schemeClr val="tx2"/>
                </a:solidFill>
                <a:latin typeface="Times New Roman" pitchFamily="18" charset="0"/>
              </a:rPr>
              <a:t>:</a:t>
            </a:r>
            <a:r>
              <a:rPr lang="ro-RO" altLang="en-US" sz="3000" dirty="0" smtClean="0">
                <a:solidFill>
                  <a:schemeClr val="bg1"/>
                </a:solidFill>
                <a:latin typeface="Times New Roman" pitchFamily="18" charset="0"/>
              </a:rPr>
              <a:t> </a:t>
            </a:r>
            <a:r>
              <a:rPr lang="en-US" altLang="en-US" sz="3000" dirty="0" smtClean="0">
                <a:solidFill>
                  <a:schemeClr val="bg1"/>
                </a:solidFill>
                <a:latin typeface="Times New Roman" pitchFamily="18" charset="0"/>
              </a:rPr>
              <a:t>9</a:t>
            </a:r>
            <a:r>
              <a:rPr lang="ro-RO" altLang="en-US" sz="3000" dirty="0" smtClean="0">
                <a:solidFill>
                  <a:schemeClr val="bg1"/>
                </a:solidFill>
                <a:latin typeface="Times New Roman" pitchFamily="18" charset="0"/>
              </a:rPr>
              <a:t>000000</a:t>
            </a:r>
            <a:r>
              <a:rPr lang="en-US" altLang="en-US" sz="3000" dirty="0" smtClean="0">
                <a:solidFill>
                  <a:schemeClr val="bg1"/>
                </a:solidFill>
                <a:latin typeface="Times New Roman" pitchFamily="18" charset="0"/>
              </a:rPr>
              <a:t>0</a:t>
            </a:r>
          </a:p>
          <a:p>
            <a:pPr>
              <a:lnSpc>
                <a:spcPct val="90000"/>
              </a:lnSpc>
            </a:pPr>
            <a:r>
              <a:rPr lang="en-US" altLang="en-US" sz="3000" dirty="0" err="1" smtClean="0">
                <a:solidFill>
                  <a:schemeClr val="tx2"/>
                </a:solidFill>
                <a:latin typeface="Times New Roman" pitchFamily="18" charset="0"/>
              </a:rPr>
              <a:t>Adres</a:t>
            </a:r>
            <a:r>
              <a:rPr lang="ro-RO" altLang="en-US" sz="3000" dirty="0" smtClean="0">
                <a:solidFill>
                  <a:schemeClr val="tx2"/>
                </a:solidFill>
                <a:latin typeface="Times New Roman" pitchFamily="18" charset="0"/>
              </a:rPr>
              <a:t>ă</a:t>
            </a:r>
            <a:r>
              <a:rPr lang="en-US" altLang="en-US" sz="3000" dirty="0" smtClean="0">
                <a:solidFill>
                  <a:schemeClr val="tx2"/>
                </a:solidFill>
                <a:latin typeface="Times New Roman" pitchFamily="18" charset="0"/>
              </a:rPr>
              <a:t>, </a:t>
            </a:r>
            <a:r>
              <a:rPr lang="en-US" altLang="en-US" sz="3000" dirty="0" err="1" smtClean="0">
                <a:solidFill>
                  <a:schemeClr val="tx2"/>
                </a:solidFill>
                <a:latin typeface="Times New Roman" pitchFamily="18" charset="0"/>
              </a:rPr>
              <a:t>telefon</a:t>
            </a:r>
            <a:r>
              <a:rPr lang="en-US" altLang="en-US" sz="3000" dirty="0" smtClean="0">
                <a:solidFill>
                  <a:schemeClr val="tx2"/>
                </a:solidFill>
                <a:latin typeface="Times New Roman" pitchFamily="18" charset="0"/>
              </a:rPr>
              <a:t>, e-mail :</a:t>
            </a:r>
            <a:r>
              <a:rPr lang="en-US" altLang="en-US" sz="3000" dirty="0" err="1" smtClean="0">
                <a:solidFill>
                  <a:schemeClr val="bg1"/>
                </a:solidFill>
                <a:latin typeface="Times New Roman" pitchFamily="18" charset="0"/>
              </a:rPr>
              <a:t>Strada</a:t>
            </a:r>
            <a:r>
              <a:rPr lang="en-US" altLang="en-US" sz="3000" dirty="0" smtClean="0">
                <a:solidFill>
                  <a:schemeClr val="bg1"/>
                </a:solidFill>
                <a:latin typeface="Times New Roman" pitchFamily="18" charset="0"/>
              </a:rPr>
              <a:t> Lt. </a:t>
            </a:r>
            <a:r>
              <a:rPr lang="en-US" altLang="en-US" sz="3000" dirty="0" err="1" smtClean="0">
                <a:solidFill>
                  <a:schemeClr val="bg1"/>
                </a:solidFill>
                <a:latin typeface="Times New Roman" pitchFamily="18" charset="0"/>
              </a:rPr>
              <a:t>Stancu</a:t>
            </a:r>
            <a:r>
              <a:rPr lang="en-US" altLang="en-US" sz="3000" dirty="0" smtClean="0">
                <a:solidFill>
                  <a:schemeClr val="bg1"/>
                </a:solidFill>
                <a:latin typeface="Times New Roman" pitchFamily="18" charset="0"/>
              </a:rPr>
              <a:t> Ion  nr. 35, 130105 </a:t>
            </a:r>
            <a:r>
              <a:rPr lang="en-US" altLang="en-US" sz="3000" dirty="0" err="1" smtClean="0">
                <a:solidFill>
                  <a:schemeClr val="bg1"/>
                </a:solidFill>
                <a:latin typeface="Times New Roman" pitchFamily="18" charset="0"/>
              </a:rPr>
              <a:t>Târgovişte</a:t>
            </a:r>
            <a:r>
              <a:rPr lang="en-US" altLang="en-US" sz="3000" dirty="0" smtClean="0">
                <a:solidFill>
                  <a:schemeClr val="bg1"/>
                </a:solidFill>
                <a:latin typeface="Times New Roman" pitchFamily="18" charset="0"/>
              </a:rPr>
              <a:t>, </a:t>
            </a:r>
            <a:r>
              <a:rPr lang="ro-RO" altLang="en-US" sz="3000" dirty="0" smtClean="0">
                <a:solidFill>
                  <a:schemeClr val="bg1"/>
                </a:solidFill>
                <a:latin typeface="Times New Roman" pitchFamily="18" charset="0"/>
              </a:rPr>
              <a:t>telefon</a:t>
            </a:r>
            <a:r>
              <a:rPr lang="en-US" altLang="en-US" sz="3000" dirty="0" smtClean="0">
                <a:solidFill>
                  <a:schemeClr val="bg1"/>
                </a:solidFill>
                <a:latin typeface="Times New Roman" pitchFamily="18" charset="0"/>
                <a:cs typeface="Arial" charset="0"/>
              </a:rPr>
              <a:t>:</a:t>
            </a:r>
            <a:r>
              <a:rPr lang="ro-RO" altLang="en-US" sz="3000" dirty="0" smtClean="0">
                <a:solidFill>
                  <a:schemeClr val="bg1"/>
                </a:solidFill>
                <a:latin typeface="Times New Roman" pitchFamily="18" charset="0"/>
                <a:cs typeface="Arial" charset="0"/>
              </a:rPr>
              <a:t> </a:t>
            </a:r>
            <a:r>
              <a:rPr lang="en-US" altLang="en-US" sz="3000" dirty="0" smtClean="0">
                <a:solidFill>
                  <a:schemeClr val="bg1"/>
                </a:solidFill>
                <a:latin typeface="Times New Roman" pitchFamily="18" charset="0"/>
                <a:cs typeface="Arial" charset="0"/>
              </a:rPr>
              <a:t>0720714646</a:t>
            </a:r>
            <a:r>
              <a:rPr lang="ro-RO" altLang="en-US" sz="3000" dirty="0" smtClean="0">
                <a:solidFill>
                  <a:schemeClr val="bg1"/>
                </a:solidFill>
                <a:latin typeface="Times New Roman" pitchFamily="18" charset="0"/>
                <a:cs typeface="Arial" charset="0"/>
              </a:rPr>
              <a:t>, e-mail</a:t>
            </a:r>
            <a:r>
              <a:rPr lang="en-US" altLang="en-US" sz="3000" dirty="0" smtClean="0">
                <a:solidFill>
                  <a:schemeClr val="bg1"/>
                </a:solidFill>
                <a:latin typeface="Times New Roman" pitchFamily="18" charset="0"/>
                <a:cs typeface="Arial" charset="0"/>
              </a:rPr>
              <a:t> de contact:</a:t>
            </a:r>
            <a:r>
              <a:rPr lang="ro-RO" altLang="en-US" sz="3000" dirty="0" smtClean="0">
                <a:solidFill>
                  <a:schemeClr val="bg1"/>
                </a:solidFill>
                <a:latin typeface="Times New Roman" pitchFamily="18" charset="0"/>
                <a:cs typeface="Arial" charset="0"/>
              </a:rPr>
              <a:t> </a:t>
            </a:r>
            <a:r>
              <a:rPr lang="en-US" altLang="en-US" sz="3000" dirty="0" smtClean="0">
                <a:solidFill>
                  <a:schemeClr val="bg1"/>
                </a:solidFill>
                <a:latin typeface="Times New Roman" pitchFamily="18" charset="0"/>
                <a:cs typeface="Arial" charset="0"/>
              </a:rPr>
              <a:t>yvirtualtowns@yahoo.com</a:t>
            </a:r>
            <a:endParaRPr lang="en-US" altLang="en-US" sz="3000" dirty="0" smtClean="0">
              <a:solidFill>
                <a:schemeClr val="bg1"/>
              </a:solidFill>
              <a:latin typeface="Times New Roman" pitchFamily="18" charset="0"/>
              <a:cs typeface="Arial" charset="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785794"/>
          </a:xfrm>
        </p:spPr>
        <p:txBody>
          <a:bodyPr>
            <a:normAutofit/>
          </a:bodyPr>
          <a:lstStyle/>
          <a:p>
            <a:pPr algn="ctr"/>
            <a:r>
              <a:rPr lang="en-US" sz="4000" b="1" i="1" dirty="0" err="1" smtClean="0">
                <a:solidFill>
                  <a:schemeClr val="bg1"/>
                </a:solidFill>
                <a:effectLst/>
                <a:latin typeface="Times New Roman" pitchFamily="18" charset="0"/>
                <a:cs typeface="Times New Roman" pitchFamily="18" charset="0"/>
              </a:rPr>
              <a:t>Viziunea</a:t>
            </a:r>
            <a:r>
              <a:rPr lang="en-US" sz="4000" b="1" i="1" dirty="0" smtClean="0">
                <a:solidFill>
                  <a:schemeClr val="bg1"/>
                </a:solidFill>
                <a:effectLst/>
                <a:latin typeface="Times New Roman" pitchFamily="18" charset="0"/>
                <a:cs typeface="Times New Roman" pitchFamily="18" charset="0"/>
              </a:rPr>
              <a:t>, </a:t>
            </a:r>
            <a:r>
              <a:rPr lang="en-US" sz="4000" b="1" i="1" dirty="0" err="1" smtClean="0">
                <a:solidFill>
                  <a:schemeClr val="bg1"/>
                </a:solidFill>
                <a:effectLst/>
                <a:latin typeface="Times New Roman" pitchFamily="18" charset="0"/>
                <a:cs typeface="Times New Roman" pitchFamily="18" charset="0"/>
              </a:rPr>
              <a:t>misiunea</a:t>
            </a:r>
            <a:r>
              <a:rPr lang="en-US" sz="4000" b="1" i="1" dirty="0" smtClean="0">
                <a:solidFill>
                  <a:schemeClr val="bg1"/>
                </a:solidFill>
                <a:effectLst/>
                <a:latin typeface="Times New Roman" pitchFamily="18" charset="0"/>
                <a:cs typeface="Times New Roman" pitchFamily="18" charset="0"/>
              </a:rPr>
              <a:t>, </a:t>
            </a:r>
            <a:r>
              <a:rPr lang="en-US" sz="4000" b="1" i="1" dirty="0" err="1" smtClean="0">
                <a:solidFill>
                  <a:schemeClr val="bg1"/>
                </a:solidFill>
                <a:effectLst/>
                <a:latin typeface="Times New Roman" pitchFamily="18" charset="0"/>
                <a:cs typeface="Times New Roman" pitchFamily="18" charset="0"/>
              </a:rPr>
              <a:t>valori</a:t>
            </a:r>
            <a:endParaRPr lang="en-US" sz="4000" b="1" i="1" dirty="0">
              <a:solidFill>
                <a:schemeClr val="bg1"/>
              </a:solidFill>
              <a:effectLst/>
              <a:latin typeface="Times New Roman" pitchFamily="18" charset="0"/>
              <a:cs typeface="Times New Roman" pitchFamily="18" charset="0"/>
            </a:endParaRPr>
          </a:p>
        </p:txBody>
      </p:sp>
      <p:sp>
        <p:nvSpPr>
          <p:cNvPr id="3" name="Content Placeholder 2"/>
          <p:cNvSpPr>
            <a:spLocks noGrp="1"/>
          </p:cNvSpPr>
          <p:nvPr>
            <p:ph idx="1"/>
          </p:nvPr>
        </p:nvSpPr>
        <p:spPr>
          <a:xfrm>
            <a:off x="214282" y="1000108"/>
            <a:ext cx="8715436" cy="5857892"/>
          </a:xfrm>
        </p:spPr>
        <p:txBody>
          <a:bodyPr>
            <a:noAutofit/>
          </a:bodyPr>
          <a:lstStyle/>
          <a:p>
            <a:pPr marL="0" indent="168275" algn="just"/>
            <a:r>
              <a:rPr lang="en-US" sz="2600" dirty="0" err="1" smtClean="0">
                <a:solidFill>
                  <a:schemeClr val="bg1"/>
                </a:solidFill>
                <a:latin typeface="Times New Roman" pitchFamily="18" charset="0"/>
                <a:cs typeface="Times New Roman" pitchFamily="18" charset="0"/>
              </a:rPr>
              <a:t>Lansarea</a:t>
            </a:r>
            <a:r>
              <a:rPr lang="en-US" sz="2600" dirty="0" smtClean="0">
                <a:solidFill>
                  <a:schemeClr val="bg1"/>
                </a:solidFill>
                <a:latin typeface="Times New Roman" pitchFamily="18" charset="0"/>
                <a:cs typeface="Times New Roman" pitchFamily="18" charset="0"/>
              </a:rPr>
              <a:t> </a:t>
            </a:r>
            <a:r>
              <a:rPr lang="en-US" sz="2600" dirty="0" err="1" smtClean="0">
                <a:solidFill>
                  <a:schemeClr val="bg1"/>
                </a:solidFill>
                <a:latin typeface="Times New Roman" pitchFamily="18" charset="0"/>
                <a:cs typeface="Times New Roman" pitchFamily="18" charset="0"/>
              </a:rPr>
              <a:t>programului</a:t>
            </a:r>
            <a:r>
              <a:rPr lang="en-US" sz="2600" dirty="0" smtClean="0">
                <a:solidFill>
                  <a:schemeClr val="bg1"/>
                </a:solidFill>
                <a:latin typeface="Times New Roman" pitchFamily="18" charset="0"/>
                <a:cs typeface="Times New Roman" pitchFamily="18" charset="0"/>
              </a:rPr>
              <a:t> "</a:t>
            </a:r>
            <a:r>
              <a:rPr lang="en-US" sz="2600" dirty="0" err="1" smtClean="0">
                <a:solidFill>
                  <a:schemeClr val="bg1"/>
                </a:solidFill>
                <a:latin typeface="Times New Roman" pitchFamily="18" charset="0"/>
                <a:cs typeface="Times New Roman" pitchFamily="18" charset="0"/>
              </a:rPr>
              <a:t>Viziune</a:t>
            </a:r>
            <a:r>
              <a:rPr lang="en-US" sz="2600" dirty="0" smtClean="0">
                <a:solidFill>
                  <a:schemeClr val="bg1"/>
                </a:solidFill>
                <a:latin typeface="Times New Roman" pitchFamily="18" charset="0"/>
                <a:cs typeface="Times New Roman" pitchFamily="18" charset="0"/>
              </a:rPr>
              <a:t>, </a:t>
            </a:r>
            <a:r>
              <a:rPr lang="en-US" sz="2600" dirty="0" err="1" smtClean="0">
                <a:solidFill>
                  <a:schemeClr val="bg1"/>
                </a:solidFill>
                <a:latin typeface="Times New Roman" pitchFamily="18" charset="0"/>
                <a:cs typeface="Times New Roman" pitchFamily="18" charset="0"/>
              </a:rPr>
              <a:t>Misiune</a:t>
            </a:r>
            <a:r>
              <a:rPr lang="en-US" sz="2600" dirty="0" smtClean="0">
                <a:solidFill>
                  <a:schemeClr val="bg1"/>
                </a:solidFill>
                <a:latin typeface="Times New Roman" pitchFamily="18" charset="0"/>
                <a:cs typeface="Times New Roman" pitchFamily="18" charset="0"/>
              </a:rPr>
              <a:t>, </a:t>
            </a:r>
            <a:r>
              <a:rPr lang="en-US" sz="2600" dirty="0" err="1" smtClean="0">
                <a:solidFill>
                  <a:schemeClr val="bg1"/>
                </a:solidFill>
                <a:latin typeface="Times New Roman" pitchFamily="18" charset="0"/>
                <a:cs typeface="Times New Roman" pitchFamily="18" charset="0"/>
              </a:rPr>
              <a:t>Valori</a:t>
            </a:r>
            <a:r>
              <a:rPr lang="en-US" sz="2600" dirty="0" smtClean="0">
                <a:solidFill>
                  <a:schemeClr val="bg1"/>
                </a:solidFill>
                <a:latin typeface="Times New Roman" pitchFamily="18" charset="0"/>
                <a:cs typeface="Times New Roman" pitchFamily="18" charset="0"/>
              </a:rPr>
              <a:t>" a </a:t>
            </a:r>
            <a:r>
              <a:rPr lang="en-US" sz="2600" dirty="0" err="1" smtClean="0">
                <a:solidFill>
                  <a:schemeClr val="bg1"/>
                </a:solidFill>
                <a:latin typeface="Times New Roman" pitchFamily="18" charset="0"/>
                <a:cs typeface="Times New Roman" pitchFamily="18" charset="0"/>
              </a:rPr>
              <a:t>reprezentat</a:t>
            </a:r>
            <a:r>
              <a:rPr lang="en-US" sz="2600" dirty="0" smtClean="0">
                <a:solidFill>
                  <a:schemeClr val="bg1"/>
                </a:solidFill>
                <a:latin typeface="Times New Roman" pitchFamily="18" charset="0"/>
                <a:cs typeface="Times New Roman" pitchFamily="18" charset="0"/>
              </a:rPr>
              <a:t> un pas </a:t>
            </a:r>
            <a:r>
              <a:rPr lang="en-US" sz="2600" dirty="0" err="1" smtClean="0">
                <a:solidFill>
                  <a:schemeClr val="bg1"/>
                </a:solidFill>
                <a:latin typeface="Times New Roman" pitchFamily="18" charset="0"/>
                <a:cs typeface="Times New Roman" pitchFamily="18" charset="0"/>
              </a:rPr>
              <a:t>esential</a:t>
            </a:r>
            <a:r>
              <a:rPr lang="en-US" sz="2600" dirty="0" smtClean="0">
                <a:solidFill>
                  <a:schemeClr val="bg1"/>
                </a:solidFill>
                <a:latin typeface="Times New Roman" pitchFamily="18" charset="0"/>
                <a:cs typeface="Times New Roman" pitchFamily="18" charset="0"/>
              </a:rPr>
              <a:t> in </a:t>
            </a:r>
            <a:r>
              <a:rPr lang="en-US" sz="2600" dirty="0" err="1" smtClean="0">
                <a:solidFill>
                  <a:schemeClr val="bg1"/>
                </a:solidFill>
                <a:latin typeface="Times New Roman" pitchFamily="18" charset="0"/>
                <a:cs typeface="Times New Roman" pitchFamily="18" charset="0"/>
              </a:rPr>
              <a:t>definirea</a:t>
            </a:r>
            <a:r>
              <a:rPr lang="en-US" sz="2600" dirty="0" smtClean="0">
                <a:solidFill>
                  <a:schemeClr val="bg1"/>
                </a:solidFill>
                <a:latin typeface="Times New Roman" pitchFamily="18" charset="0"/>
                <a:cs typeface="Times New Roman" pitchFamily="18" charset="0"/>
              </a:rPr>
              <a:t> </a:t>
            </a:r>
            <a:r>
              <a:rPr lang="en-US" sz="2600" dirty="0" err="1" smtClean="0">
                <a:solidFill>
                  <a:schemeClr val="bg1"/>
                </a:solidFill>
                <a:latin typeface="Times New Roman" pitchFamily="18" charset="0"/>
                <a:cs typeface="Times New Roman" pitchFamily="18" charset="0"/>
              </a:rPr>
              <a:t>identitatii</a:t>
            </a:r>
            <a:r>
              <a:rPr lang="en-US" sz="2600" dirty="0" smtClean="0">
                <a:solidFill>
                  <a:schemeClr val="bg1"/>
                </a:solidFill>
                <a:latin typeface="Times New Roman" pitchFamily="18" charset="0"/>
                <a:cs typeface="Times New Roman" pitchFamily="18" charset="0"/>
              </a:rPr>
              <a:t> </a:t>
            </a:r>
            <a:r>
              <a:rPr lang="en-US" sz="2600" dirty="0" err="1" smtClean="0">
                <a:solidFill>
                  <a:schemeClr val="bg1"/>
                </a:solidFill>
                <a:latin typeface="Times New Roman" pitchFamily="18" charset="0"/>
                <a:cs typeface="Times New Roman" pitchFamily="18" charset="0"/>
              </a:rPr>
              <a:t>noastre</a:t>
            </a:r>
            <a:r>
              <a:rPr lang="en-US" sz="2600" dirty="0" smtClean="0">
                <a:solidFill>
                  <a:schemeClr val="bg1"/>
                </a:solidFill>
                <a:latin typeface="Times New Roman" pitchFamily="18" charset="0"/>
                <a:cs typeface="Times New Roman" pitchFamily="18" charset="0"/>
              </a:rPr>
              <a:t> ca </a:t>
            </a:r>
            <a:r>
              <a:rPr lang="en-US" sz="2600" dirty="0" err="1" smtClean="0">
                <a:solidFill>
                  <a:schemeClr val="bg1"/>
                </a:solidFill>
                <a:latin typeface="Times New Roman" pitchFamily="18" charset="0"/>
                <a:cs typeface="Times New Roman" pitchFamily="18" charset="0"/>
              </a:rPr>
              <a:t>organizatie</a:t>
            </a:r>
            <a:r>
              <a:rPr lang="en-US" sz="2600" dirty="0" smtClean="0">
                <a:solidFill>
                  <a:schemeClr val="bg1"/>
                </a:solidFill>
                <a:latin typeface="Times New Roman" pitchFamily="18" charset="0"/>
                <a:cs typeface="Times New Roman" pitchFamily="18" charset="0"/>
              </a:rPr>
              <a:t>.</a:t>
            </a:r>
          </a:p>
          <a:p>
            <a:pPr marL="0" indent="168275" algn="just"/>
            <a:r>
              <a:rPr lang="en-US" sz="2600" dirty="0" err="1" smtClean="0">
                <a:solidFill>
                  <a:schemeClr val="bg1"/>
                </a:solidFill>
                <a:latin typeface="Times New Roman" pitchFamily="18" charset="0"/>
                <a:cs typeface="Times New Roman" pitchFamily="18" charset="0"/>
              </a:rPr>
              <a:t>Viziunea</a:t>
            </a:r>
            <a:r>
              <a:rPr lang="en-US" sz="2600" dirty="0" smtClean="0">
                <a:solidFill>
                  <a:schemeClr val="bg1"/>
                </a:solidFill>
                <a:latin typeface="Times New Roman" pitchFamily="18" charset="0"/>
                <a:cs typeface="Times New Roman" pitchFamily="18" charset="0"/>
              </a:rPr>
              <a:t> </a:t>
            </a:r>
            <a:r>
              <a:rPr lang="en-US" sz="2600" dirty="0" err="1" smtClean="0">
                <a:solidFill>
                  <a:schemeClr val="bg1"/>
                </a:solidFill>
                <a:latin typeface="Times New Roman" pitchFamily="18" charset="0"/>
                <a:cs typeface="Times New Roman" pitchFamily="18" charset="0"/>
              </a:rPr>
              <a:t>si</a:t>
            </a:r>
            <a:r>
              <a:rPr lang="en-US" sz="2600" dirty="0" smtClean="0">
                <a:solidFill>
                  <a:schemeClr val="bg1"/>
                </a:solidFill>
                <a:latin typeface="Times New Roman" pitchFamily="18" charset="0"/>
                <a:cs typeface="Times New Roman" pitchFamily="18" charset="0"/>
              </a:rPr>
              <a:t> </a:t>
            </a:r>
            <a:r>
              <a:rPr lang="en-US" sz="2600" dirty="0" err="1" smtClean="0">
                <a:solidFill>
                  <a:schemeClr val="bg1"/>
                </a:solidFill>
                <a:latin typeface="Times New Roman" pitchFamily="18" charset="0"/>
                <a:cs typeface="Times New Roman" pitchFamily="18" charset="0"/>
              </a:rPr>
              <a:t>misiunea</a:t>
            </a:r>
            <a:r>
              <a:rPr lang="en-US" sz="2600" dirty="0" smtClean="0">
                <a:solidFill>
                  <a:schemeClr val="bg1"/>
                </a:solidFill>
                <a:latin typeface="Times New Roman" pitchFamily="18" charset="0"/>
                <a:cs typeface="Times New Roman" pitchFamily="18" charset="0"/>
              </a:rPr>
              <a:t> </a:t>
            </a:r>
            <a:r>
              <a:rPr lang="en-US" sz="2600" dirty="0" err="1" smtClean="0">
                <a:solidFill>
                  <a:schemeClr val="bg1"/>
                </a:solidFill>
                <a:latin typeface="Times New Roman" pitchFamily="18" charset="0"/>
                <a:cs typeface="Times New Roman" pitchFamily="18" charset="0"/>
              </a:rPr>
              <a:t>sunt</a:t>
            </a:r>
            <a:r>
              <a:rPr lang="en-US" sz="2600" dirty="0" smtClean="0">
                <a:solidFill>
                  <a:schemeClr val="bg1"/>
                </a:solidFill>
                <a:latin typeface="Times New Roman" pitchFamily="18" charset="0"/>
                <a:cs typeface="Times New Roman" pitchFamily="18" charset="0"/>
              </a:rPr>
              <a:t> </a:t>
            </a:r>
            <a:r>
              <a:rPr lang="en-US" sz="2600" dirty="0" err="1" smtClean="0">
                <a:solidFill>
                  <a:schemeClr val="bg1"/>
                </a:solidFill>
                <a:latin typeface="Times New Roman" pitchFamily="18" charset="0"/>
                <a:cs typeface="Times New Roman" pitchFamily="18" charset="0"/>
              </a:rPr>
              <a:t>linii</a:t>
            </a:r>
            <a:r>
              <a:rPr lang="en-US" sz="2600" dirty="0" smtClean="0">
                <a:solidFill>
                  <a:schemeClr val="bg1"/>
                </a:solidFill>
                <a:latin typeface="Times New Roman" pitchFamily="18" charset="0"/>
                <a:cs typeface="Times New Roman" pitchFamily="18" charset="0"/>
              </a:rPr>
              <a:t> </a:t>
            </a:r>
            <a:r>
              <a:rPr lang="en-US" sz="2600" dirty="0" err="1" smtClean="0">
                <a:solidFill>
                  <a:schemeClr val="bg1"/>
                </a:solidFill>
                <a:latin typeface="Times New Roman" pitchFamily="18" charset="0"/>
                <a:cs typeface="Times New Roman" pitchFamily="18" charset="0"/>
              </a:rPr>
              <a:t>directoare</a:t>
            </a:r>
            <a:r>
              <a:rPr lang="en-US" sz="2600" dirty="0" smtClean="0">
                <a:solidFill>
                  <a:schemeClr val="bg1"/>
                </a:solidFill>
                <a:latin typeface="Times New Roman" pitchFamily="18" charset="0"/>
                <a:cs typeface="Times New Roman" pitchFamily="18" charset="0"/>
              </a:rPr>
              <a:t> </a:t>
            </a:r>
            <a:r>
              <a:rPr lang="en-US" sz="2600" dirty="0" err="1" smtClean="0">
                <a:solidFill>
                  <a:schemeClr val="bg1"/>
                </a:solidFill>
                <a:latin typeface="Times New Roman" pitchFamily="18" charset="0"/>
                <a:cs typeface="Times New Roman" pitchFamily="18" charset="0"/>
              </a:rPr>
              <a:t>pentru</a:t>
            </a:r>
            <a:r>
              <a:rPr lang="en-US" sz="2600" dirty="0" smtClean="0">
                <a:solidFill>
                  <a:schemeClr val="bg1"/>
                </a:solidFill>
                <a:latin typeface="Times New Roman" pitchFamily="18" charset="0"/>
                <a:cs typeface="Times New Roman" pitchFamily="18" charset="0"/>
              </a:rPr>
              <a:t> </a:t>
            </a:r>
            <a:r>
              <a:rPr lang="en-US" sz="2600" dirty="0" err="1" smtClean="0">
                <a:solidFill>
                  <a:schemeClr val="bg1"/>
                </a:solidFill>
                <a:latin typeface="Times New Roman" pitchFamily="18" charset="0"/>
                <a:cs typeface="Times New Roman" pitchFamily="18" charset="0"/>
              </a:rPr>
              <a:t>intreaga</a:t>
            </a:r>
            <a:r>
              <a:rPr lang="en-US" sz="2600" dirty="0" smtClean="0">
                <a:solidFill>
                  <a:schemeClr val="bg1"/>
                </a:solidFill>
                <a:latin typeface="Times New Roman" pitchFamily="18" charset="0"/>
                <a:cs typeface="Times New Roman" pitchFamily="18" charset="0"/>
              </a:rPr>
              <a:t> </a:t>
            </a:r>
            <a:r>
              <a:rPr lang="en-US" sz="2600" dirty="0" err="1" smtClean="0">
                <a:solidFill>
                  <a:schemeClr val="bg1"/>
                </a:solidFill>
                <a:latin typeface="Times New Roman" pitchFamily="18" charset="0"/>
                <a:cs typeface="Times New Roman" pitchFamily="18" charset="0"/>
              </a:rPr>
              <a:t>noastra</a:t>
            </a:r>
            <a:r>
              <a:rPr lang="en-US" sz="2600" dirty="0" smtClean="0">
                <a:solidFill>
                  <a:schemeClr val="bg1"/>
                </a:solidFill>
                <a:latin typeface="Times New Roman" pitchFamily="18" charset="0"/>
                <a:cs typeface="Times New Roman" pitchFamily="18" charset="0"/>
              </a:rPr>
              <a:t> </a:t>
            </a:r>
            <a:r>
              <a:rPr lang="en-US" sz="2600" dirty="0" err="1" smtClean="0">
                <a:solidFill>
                  <a:schemeClr val="bg1"/>
                </a:solidFill>
                <a:latin typeface="Times New Roman" pitchFamily="18" charset="0"/>
                <a:cs typeface="Times New Roman" pitchFamily="18" charset="0"/>
              </a:rPr>
              <a:t>activitate</a:t>
            </a:r>
            <a:r>
              <a:rPr lang="en-US" sz="2600" dirty="0" smtClean="0">
                <a:solidFill>
                  <a:schemeClr val="bg1"/>
                </a:solidFill>
                <a:latin typeface="Times New Roman" pitchFamily="18" charset="0"/>
                <a:cs typeface="Times New Roman" pitchFamily="18" charset="0"/>
              </a:rPr>
              <a:t>, care </a:t>
            </a:r>
            <a:r>
              <a:rPr lang="en-US" sz="2600" dirty="0" err="1" smtClean="0">
                <a:solidFill>
                  <a:schemeClr val="bg1"/>
                </a:solidFill>
                <a:latin typeface="Times New Roman" pitchFamily="18" charset="0"/>
                <a:cs typeface="Times New Roman" pitchFamily="18" charset="0"/>
              </a:rPr>
              <a:t>exprima</a:t>
            </a:r>
            <a:r>
              <a:rPr lang="en-US" sz="2600" dirty="0" smtClean="0">
                <a:solidFill>
                  <a:schemeClr val="bg1"/>
                </a:solidFill>
                <a:latin typeface="Times New Roman" pitchFamily="18" charset="0"/>
                <a:cs typeface="Times New Roman" pitchFamily="18" charset="0"/>
              </a:rPr>
              <a:t> </a:t>
            </a:r>
            <a:r>
              <a:rPr lang="en-US" sz="2600" dirty="0" err="1" smtClean="0">
                <a:solidFill>
                  <a:schemeClr val="bg1"/>
                </a:solidFill>
                <a:latin typeface="Times New Roman" pitchFamily="18" charset="0"/>
                <a:cs typeface="Times New Roman" pitchFamily="18" charset="0"/>
              </a:rPr>
              <a:t>ceea</a:t>
            </a:r>
            <a:r>
              <a:rPr lang="en-US" sz="2600" dirty="0" smtClean="0">
                <a:solidFill>
                  <a:schemeClr val="bg1"/>
                </a:solidFill>
                <a:latin typeface="Times New Roman" pitchFamily="18" charset="0"/>
                <a:cs typeface="Times New Roman" pitchFamily="18" charset="0"/>
              </a:rPr>
              <a:t> </a:t>
            </a:r>
            <a:r>
              <a:rPr lang="en-US" sz="2600" dirty="0" err="1" smtClean="0">
                <a:solidFill>
                  <a:schemeClr val="bg1"/>
                </a:solidFill>
                <a:latin typeface="Times New Roman" pitchFamily="18" charset="0"/>
                <a:cs typeface="Times New Roman" pitchFamily="18" charset="0"/>
              </a:rPr>
              <a:t>ce</a:t>
            </a:r>
            <a:r>
              <a:rPr lang="en-US" sz="2600" dirty="0" smtClean="0">
                <a:solidFill>
                  <a:schemeClr val="bg1"/>
                </a:solidFill>
                <a:latin typeface="Times New Roman" pitchFamily="18" charset="0"/>
                <a:cs typeface="Times New Roman" pitchFamily="18" charset="0"/>
              </a:rPr>
              <a:t> </a:t>
            </a:r>
            <a:r>
              <a:rPr lang="en-US" sz="2600" dirty="0" err="1" smtClean="0">
                <a:solidFill>
                  <a:schemeClr val="bg1"/>
                </a:solidFill>
                <a:latin typeface="Times New Roman" pitchFamily="18" charset="0"/>
                <a:cs typeface="Times New Roman" pitchFamily="18" charset="0"/>
              </a:rPr>
              <a:t>dorim</a:t>
            </a:r>
            <a:r>
              <a:rPr lang="en-US" sz="2600" dirty="0" smtClean="0">
                <a:solidFill>
                  <a:schemeClr val="bg1"/>
                </a:solidFill>
                <a:latin typeface="Times New Roman" pitchFamily="18" charset="0"/>
                <a:cs typeface="Times New Roman" pitchFamily="18" charset="0"/>
              </a:rPr>
              <a:t> </a:t>
            </a:r>
            <a:r>
              <a:rPr lang="en-US" sz="2600" dirty="0" err="1" smtClean="0">
                <a:solidFill>
                  <a:schemeClr val="bg1"/>
                </a:solidFill>
                <a:latin typeface="Times New Roman" pitchFamily="18" charset="0"/>
                <a:cs typeface="Times New Roman" pitchFamily="18" charset="0"/>
              </a:rPr>
              <a:t>sa</a:t>
            </a:r>
            <a:r>
              <a:rPr lang="en-US" sz="2600" dirty="0" smtClean="0">
                <a:solidFill>
                  <a:schemeClr val="bg1"/>
                </a:solidFill>
                <a:latin typeface="Times New Roman" pitchFamily="18" charset="0"/>
                <a:cs typeface="Times New Roman" pitchFamily="18" charset="0"/>
              </a:rPr>
              <a:t> </a:t>
            </a:r>
            <a:r>
              <a:rPr lang="en-US" sz="2600" dirty="0" err="1" smtClean="0">
                <a:solidFill>
                  <a:schemeClr val="bg1"/>
                </a:solidFill>
                <a:latin typeface="Times New Roman" pitchFamily="18" charset="0"/>
                <a:cs typeface="Times New Roman" pitchFamily="18" charset="0"/>
              </a:rPr>
              <a:t>devenim</a:t>
            </a:r>
            <a:r>
              <a:rPr lang="en-US" sz="2600" dirty="0" smtClean="0">
                <a:solidFill>
                  <a:schemeClr val="bg1"/>
                </a:solidFill>
                <a:latin typeface="Times New Roman" pitchFamily="18" charset="0"/>
                <a:cs typeface="Times New Roman" pitchFamily="18" charset="0"/>
              </a:rPr>
              <a:t> </a:t>
            </a:r>
            <a:r>
              <a:rPr lang="en-US" sz="2600" dirty="0" err="1" smtClean="0">
                <a:solidFill>
                  <a:schemeClr val="bg1"/>
                </a:solidFill>
                <a:latin typeface="Times New Roman" pitchFamily="18" charset="0"/>
                <a:cs typeface="Times New Roman" pitchFamily="18" charset="0"/>
              </a:rPr>
              <a:t>si</a:t>
            </a:r>
            <a:r>
              <a:rPr lang="en-US" sz="2600" dirty="0" smtClean="0">
                <a:solidFill>
                  <a:schemeClr val="bg1"/>
                </a:solidFill>
                <a:latin typeface="Times New Roman" pitchFamily="18" charset="0"/>
                <a:cs typeface="Times New Roman" pitchFamily="18" charset="0"/>
              </a:rPr>
              <a:t> </a:t>
            </a:r>
            <a:r>
              <a:rPr lang="en-US" sz="2600" dirty="0" err="1" smtClean="0">
                <a:solidFill>
                  <a:schemeClr val="bg1"/>
                </a:solidFill>
                <a:latin typeface="Times New Roman" pitchFamily="18" charset="0"/>
                <a:cs typeface="Times New Roman" pitchFamily="18" charset="0"/>
              </a:rPr>
              <a:t>ce</a:t>
            </a:r>
            <a:r>
              <a:rPr lang="en-US" sz="2600" dirty="0" smtClean="0">
                <a:solidFill>
                  <a:schemeClr val="bg1"/>
                </a:solidFill>
                <a:latin typeface="Times New Roman" pitchFamily="18" charset="0"/>
                <a:cs typeface="Times New Roman" pitchFamily="18" charset="0"/>
              </a:rPr>
              <a:t> </a:t>
            </a:r>
            <a:r>
              <a:rPr lang="en-US" sz="2600" dirty="0" err="1" smtClean="0">
                <a:solidFill>
                  <a:schemeClr val="bg1"/>
                </a:solidFill>
                <a:latin typeface="Times New Roman" pitchFamily="18" charset="0"/>
                <a:cs typeface="Times New Roman" pitchFamily="18" charset="0"/>
              </a:rPr>
              <a:t>directii</a:t>
            </a:r>
            <a:r>
              <a:rPr lang="en-US" sz="2600" dirty="0" smtClean="0">
                <a:solidFill>
                  <a:schemeClr val="bg1"/>
                </a:solidFill>
                <a:latin typeface="Times New Roman" pitchFamily="18" charset="0"/>
                <a:cs typeface="Times New Roman" pitchFamily="18" charset="0"/>
              </a:rPr>
              <a:t> </a:t>
            </a:r>
            <a:r>
              <a:rPr lang="en-US" sz="2600" dirty="0" err="1" smtClean="0">
                <a:solidFill>
                  <a:schemeClr val="bg1"/>
                </a:solidFill>
                <a:latin typeface="Times New Roman" pitchFamily="18" charset="0"/>
                <a:cs typeface="Times New Roman" pitchFamily="18" charset="0"/>
              </a:rPr>
              <a:t>trebuie</a:t>
            </a:r>
            <a:r>
              <a:rPr lang="en-US" sz="2600" dirty="0" smtClean="0">
                <a:solidFill>
                  <a:schemeClr val="bg1"/>
                </a:solidFill>
                <a:latin typeface="Times New Roman" pitchFamily="18" charset="0"/>
                <a:cs typeface="Times New Roman" pitchFamily="18" charset="0"/>
              </a:rPr>
              <a:t> </a:t>
            </a:r>
            <a:r>
              <a:rPr lang="en-US" sz="2600" dirty="0" err="1" smtClean="0">
                <a:solidFill>
                  <a:schemeClr val="bg1"/>
                </a:solidFill>
                <a:latin typeface="Times New Roman" pitchFamily="18" charset="0"/>
                <a:cs typeface="Times New Roman" pitchFamily="18" charset="0"/>
              </a:rPr>
              <a:t>sa</a:t>
            </a:r>
            <a:r>
              <a:rPr lang="en-US" sz="2600" dirty="0" smtClean="0">
                <a:solidFill>
                  <a:schemeClr val="bg1"/>
                </a:solidFill>
                <a:latin typeface="Times New Roman" pitchFamily="18" charset="0"/>
                <a:cs typeface="Times New Roman" pitchFamily="18" charset="0"/>
              </a:rPr>
              <a:t> </a:t>
            </a:r>
            <a:r>
              <a:rPr lang="en-US" sz="2600" dirty="0" err="1" smtClean="0">
                <a:solidFill>
                  <a:schemeClr val="bg1"/>
                </a:solidFill>
                <a:latin typeface="Times New Roman" pitchFamily="18" charset="0"/>
                <a:cs typeface="Times New Roman" pitchFamily="18" charset="0"/>
              </a:rPr>
              <a:t>urmam</a:t>
            </a:r>
            <a:r>
              <a:rPr lang="en-US" sz="2600" dirty="0" smtClean="0">
                <a:solidFill>
                  <a:schemeClr val="bg1"/>
                </a:solidFill>
                <a:latin typeface="Times New Roman" pitchFamily="18" charset="0"/>
                <a:cs typeface="Times New Roman" pitchFamily="18" charset="0"/>
              </a:rPr>
              <a:t>. </a:t>
            </a:r>
            <a:r>
              <a:rPr lang="en-US" sz="2600" dirty="0" err="1" smtClean="0">
                <a:solidFill>
                  <a:schemeClr val="bg1"/>
                </a:solidFill>
                <a:latin typeface="Times New Roman" pitchFamily="18" charset="0"/>
                <a:cs typeface="Times New Roman" pitchFamily="18" charset="0"/>
              </a:rPr>
              <a:t>Valorile</a:t>
            </a:r>
            <a:r>
              <a:rPr lang="en-US" sz="2600" dirty="0" smtClean="0">
                <a:solidFill>
                  <a:schemeClr val="bg1"/>
                </a:solidFill>
                <a:latin typeface="Times New Roman" pitchFamily="18" charset="0"/>
                <a:cs typeface="Times New Roman" pitchFamily="18" charset="0"/>
              </a:rPr>
              <a:t> </a:t>
            </a:r>
            <a:r>
              <a:rPr lang="en-US" sz="2600" dirty="0" err="1" smtClean="0">
                <a:solidFill>
                  <a:schemeClr val="bg1"/>
                </a:solidFill>
                <a:latin typeface="Times New Roman" pitchFamily="18" charset="0"/>
                <a:cs typeface="Times New Roman" pitchFamily="18" charset="0"/>
              </a:rPr>
              <a:t>stabilesc</a:t>
            </a:r>
            <a:r>
              <a:rPr lang="en-US" sz="2600" dirty="0" smtClean="0">
                <a:solidFill>
                  <a:schemeClr val="bg1"/>
                </a:solidFill>
                <a:latin typeface="Times New Roman" pitchFamily="18" charset="0"/>
                <a:cs typeface="Times New Roman" pitchFamily="18" charset="0"/>
              </a:rPr>
              <a:t> </a:t>
            </a:r>
            <a:r>
              <a:rPr lang="en-US" sz="2600" dirty="0" err="1" smtClean="0">
                <a:solidFill>
                  <a:schemeClr val="bg1"/>
                </a:solidFill>
                <a:latin typeface="Times New Roman" pitchFamily="18" charset="0"/>
                <a:cs typeface="Times New Roman" pitchFamily="18" charset="0"/>
              </a:rPr>
              <a:t>coordonatele</a:t>
            </a:r>
            <a:r>
              <a:rPr lang="en-US" sz="2600" dirty="0" smtClean="0">
                <a:solidFill>
                  <a:schemeClr val="bg1"/>
                </a:solidFill>
                <a:latin typeface="Times New Roman" pitchFamily="18" charset="0"/>
                <a:cs typeface="Times New Roman" pitchFamily="18" charset="0"/>
              </a:rPr>
              <a:t> </a:t>
            </a:r>
            <a:r>
              <a:rPr lang="en-US" sz="2600" dirty="0" err="1" smtClean="0">
                <a:solidFill>
                  <a:schemeClr val="bg1"/>
                </a:solidFill>
                <a:latin typeface="Times New Roman" pitchFamily="18" charset="0"/>
                <a:cs typeface="Times New Roman" pitchFamily="18" charset="0"/>
              </a:rPr>
              <a:t>principale</a:t>
            </a:r>
            <a:r>
              <a:rPr lang="en-US" sz="2600" dirty="0" smtClean="0">
                <a:solidFill>
                  <a:schemeClr val="bg1"/>
                </a:solidFill>
                <a:latin typeface="Times New Roman" pitchFamily="18" charset="0"/>
                <a:cs typeface="Times New Roman" pitchFamily="18" charset="0"/>
              </a:rPr>
              <a:t> ale </a:t>
            </a:r>
            <a:r>
              <a:rPr lang="en-US" sz="2600" dirty="0" err="1" smtClean="0">
                <a:solidFill>
                  <a:schemeClr val="bg1"/>
                </a:solidFill>
                <a:latin typeface="Times New Roman" pitchFamily="18" charset="0"/>
                <a:cs typeface="Times New Roman" pitchFamily="18" charset="0"/>
              </a:rPr>
              <a:t>comportamentului</a:t>
            </a:r>
            <a:r>
              <a:rPr lang="en-US" sz="2600" dirty="0" smtClean="0">
                <a:solidFill>
                  <a:schemeClr val="bg1"/>
                </a:solidFill>
                <a:latin typeface="Times New Roman" pitchFamily="18" charset="0"/>
                <a:cs typeface="Times New Roman" pitchFamily="18" charset="0"/>
              </a:rPr>
              <a:t> </a:t>
            </a:r>
            <a:r>
              <a:rPr lang="en-US" sz="2600" dirty="0" err="1" smtClean="0">
                <a:solidFill>
                  <a:schemeClr val="bg1"/>
                </a:solidFill>
                <a:latin typeface="Times New Roman" pitchFamily="18" charset="0"/>
                <a:cs typeface="Times New Roman" pitchFamily="18" charset="0"/>
              </a:rPr>
              <a:t>nostru</a:t>
            </a:r>
            <a:r>
              <a:rPr lang="en-US" sz="2600" dirty="0" smtClean="0">
                <a:solidFill>
                  <a:schemeClr val="bg1"/>
                </a:solidFill>
                <a:latin typeface="Times New Roman" pitchFamily="18" charset="0"/>
                <a:cs typeface="Times New Roman" pitchFamily="18" charset="0"/>
              </a:rPr>
              <a:t> </a:t>
            </a:r>
            <a:r>
              <a:rPr lang="en-US" sz="2600" dirty="0" err="1" smtClean="0">
                <a:solidFill>
                  <a:schemeClr val="bg1"/>
                </a:solidFill>
                <a:latin typeface="Times New Roman" pitchFamily="18" charset="0"/>
                <a:cs typeface="Times New Roman" pitchFamily="18" charset="0"/>
              </a:rPr>
              <a:t>fata</a:t>
            </a:r>
            <a:r>
              <a:rPr lang="en-US" sz="2600" dirty="0" smtClean="0">
                <a:solidFill>
                  <a:schemeClr val="bg1"/>
                </a:solidFill>
                <a:latin typeface="Times New Roman" pitchFamily="18" charset="0"/>
                <a:cs typeface="Times New Roman" pitchFamily="18" charset="0"/>
              </a:rPr>
              <a:t> de </a:t>
            </a:r>
            <a:r>
              <a:rPr lang="en-US" sz="2600" dirty="0" err="1" smtClean="0">
                <a:solidFill>
                  <a:schemeClr val="bg1"/>
                </a:solidFill>
                <a:latin typeface="Times New Roman" pitchFamily="18" charset="0"/>
                <a:cs typeface="Times New Roman" pitchFamily="18" charset="0"/>
              </a:rPr>
              <a:t>clienti</a:t>
            </a:r>
            <a:r>
              <a:rPr lang="en-US" sz="2600" dirty="0" smtClean="0">
                <a:solidFill>
                  <a:schemeClr val="bg1"/>
                </a:solidFill>
                <a:latin typeface="Times New Roman" pitchFamily="18" charset="0"/>
                <a:cs typeface="Times New Roman" pitchFamily="18" charset="0"/>
              </a:rPr>
              <a:t>, </a:t>
            </a:r>
            <a:r>
              <a:rPr lang="en-US" sz="2600" dirty="0" err="1" smtClean="0">
                <a:solidFill>
                  <a:schemeClr val="bg1"/>
                </a:solidFill>
                <a:latin typeface="Times New Roman" pitchFamily="18" charset="0"/>
                <a:cs typeface="Times New Roman" pitchFamily="18" charset="0"/>
              </a:rPr>
              <a:t>actionari</a:t>
            </a:r>
            <a:r>
              <a:rPr lang="en-US" sz="2600" dirty="0" smtClean="0">
                <a:solidFill>
                  <a:schemeClr val="bg1"/>
                </a:solidFill>
                <a:latin typeface="Times New Roman" pitchFamily="18" charset="0"/>
                <a:cs typeface="Times New Roman" pitchFamily="18" charset="0"/>
              </a:rPr>
              <a:t>, </a:t>
            </a:r>
            <a:r>
              <a:rPr lang="en-US" sz="2600" dirty="0" err="1" smtClean="0">
                <a:solidFill>
                  <a:schemeClr val="bg1"/>
                </a:solidFill>
                <a:latin typeface="Times New Roman" pitchFamily="18" charset="0"/>
                <a:cs typeface="Times New Roman" pitchFamily="18" charset="0"/>
              </a:rPr>
              <a:t>competitori</a:t>
            </a:r>
            <a:r>
              <a:rPr lang="en-US" sz="2600" dirty="0" smtClean="0">
                <a:solidFill>
                  <a:schemeClr val="bg1"/>
                </a:solidFill>
                <a:latin typeface="Times New Roman" pitchFamily="18" charset="0"/>
                <a:cs typeface="Times New Roman" pitchFamily="18" charset="0"/>
              </a:rPr>
              <a:t> </a:t>
            </a:r>
            <a:r>
              <a:rPr lang="en-US" sz="2600" dirty="0" err="1" smtClean="0">
                <a:solidFill>
                  <a:schemeClr val="bg1"/>
                </a:solidFill>
                <a:latin typeface="Times New Roman" pitchFamily="18" charset="0"/>
                <a:cs typeface="Times New Roman" pitchFamily="18" charset="0"/>
              </a:rPr>
              <a:t>si</a:t>
            </a:r>
            <a:r>
              <a:rPr lang="en-US" sz="2600" dirty="0" smtClean="0">
                <a:solidFill>
                  <a:schemeClr val="bg1"/>
                </a:solidFill>
                <a:latin typeface="Times New Roman" pitchFamily="18" charset="0"/>
                <a:cs typeface="Times New Roman" pitchFamily="18" charset="0"/>
              </a:rPr>
              <a:t> </a:t>
            </a:r>
            <a:r>
              <a:rPr lang="en-US" sz="2600" dirty="0" err="1" smtClean="0">
                <a:solidFill>
                  <a:schemeClr val="bg1"/>
                </a:solidFill>
                <a:latin typeface="Times New Roman" pitchFamily="18" charset="0"/>
                <a:cs typeface="Times New Roman" pitchFamily="18" charset="0"/>
              </a:rPr>
              <a:t>colegi</a:t>
            </a:r>
            <a:r>
              <a:rPr lang="en-US" sz="2600" dirty="0" smtClean="0">
                <a:solidFill>
                  <a:schemeClr val="bg1"/>
                </a:solidFill>
                <a:latin typeface="Times New Roman" pitchFamily="18" charset="0"/>
                <a:cs typeface="Times New Roman" pitchFamily="18" charset="0"/>
              </a:rPr>
              <a:t>.</a:t>
            </a:r>
            <a:endParaRPr lang="en-US" sz="2400" i="1" dirty="0" smtClean="0">
              <a:solidFill>
                <a:schemeClr val="bg1"/>
              </a:solidFill>
            </a:endParaRPr>
          </a:p>
          <a:p>
            <a:pPr marL="0" indent="168275" algn="just"/>
            <a:r>
              <a:rPr lang="ro-RO" sz="2600" b="1" i="1" dirty="0" smtClean="0">
                <a:latin typeface="Times New Roman" pitchFamily="18" charset="0"/>
                <a:cs typeface="Times New Roman" pitchFamily="18" charset="0"/>
              </a:rPr>
              <a:t>Viziune:</a:t>
            </a:r>
            <a:endParaRPr lang="en-US" sz="2600" b="1" i="1" dirty="0" smtClean="0">
              <a:latin typeface="Times New Roman" pitchFamily="18" charset="0"/>
              <a:cs typeface="Times New Roman" pitchFamily="18" charset="0"/>
            </a:endParaRPr>
          </a:p>
          <a:p>
            <a:pPr marL="0" indent="168275" algn="just"/>
            <a:endParaRPr lang="en-US" sz="1100" dirty="0" smtClean="0">
              <a:latin typeface="Times New Roman" pitchFamily="18" charset="0"/>
              <a:cs typeface="Times New Roman" pitchFamily="18" charset="0"/>
            </a:endParaRPr>
          </a:p>
          <a:p>
            <a:pPr marL="0" indent="168275" algn="just"/>
            <a:r>
              <a:rPr lang="ro-RO" sz="2600" dirty="0" smtClean="0">
                <a:solidFill>
                  <a:schemeClr val="bg1"/>
                </a:solidFill>
                <a:latin typeface="Times New Roman" pitchFamily="18" charset="0"/>
                <a:cs typeface="Times New Roman" pitchFamily="18" charset="0"/>
              </a:rPr>
              <a:t>Y.E. Banca Virtual Towns S.R.L. este liderul pietei bancare prin calitate, dinamism si inovare. </a:t>
            </a:r>
            <a:endParaRPr lang="en-US" sz="2600" dirty="0" smtClean="0">
              <a:solidFill>
                <a:schemeClr val="bg1"/>
              </a:solidFill>
              <a:latin typeface="Times New Roman" pitchFamily="18" charset="0"/>
              <a:cs typeface="Times New Roman" pitchFamily="18" charset="0"/>
            </a:endParaRPr>
          </a:p>
          <a:p>
            <a:pPr marL="0" indent="168275" algn="just"/>
            <a:r>
              <a:rPr lang="ro-RO" sz="2600" dirty="0" smtClean="0">
                <a:solidFill>
                  <a:schemeClr val="bg1"/>
                </a:solidFill>
                <a:latin typeface="Times New Roman" pitchFamily="18" charset="0"/>
                <a:cs typeface="Times New Roman" pitchFamily="18" charset="0"/>
              </a:rPr>
              <a:t>Oferind produse si servicii de inalta calitate, cu o atitudine constant dinamica si axandu-se pe inovare, Y.E. Banca Virtual Towns S.R.L.</a:t>
            </a:r>
            <a:r>
              <a:rPr lang="en-US" sz="2600" dirty="0" smtClean="0">
                <a:solidFill>
                  <a:schemeClr val="bg1"/>
                </a:solidFill>
                <a:latin typeface="Times New Roman" pitchFamily="18" charset="0"/>
                <a:cs typeface="Times New Roman" pitchFamily="18" charset="0"/>
              </a:rPr>
              <a:t> </a:t>
            </a:r>
            <a:r>
              <a:rPr lang="ro-RO" sz="2600" dirty="0" smtClean="0">
                <a:solidFill>
                  <a:schemeClr val="bg1"/>
                </a:solidFill>
                <a:latin typeface="Times New Roman" pitchFamily="18" charset="0"/>
                <a:cs typeface="Times New Roman" pitchFamily="18" charset="0"/>
              </a:rPr>
              <a:t>poate deveni banca de prima optiune pentru clienti</a:t>
            </a:r>
            <a:r>
              <a:rPr lang="ro-RO" sz="2600" dirty="0" smtClean="0">
                <a:solidFill>
                  <a:schemeClr val="bg1"/>
                </a:solidFill>
                <a:latin typeface="Times New Roman" pitchFamily="18" charset="0"/>
                <a:cs typeface="Times New Roman" pitchFamily="18" charset="0"/>
              </a:rPr>
              <a:t>.</a:t>
            </a:r>
            <a:endParaRPr lang="en-US" sz="2600" dirty="0" smtClean="0">
              <a:solidFill>
                <a:schemeClr val="bg1"/>
              </a:solidFill>
              <a:latin typeface="Times New Roman" pitchFamily="18" charset="0"/>
              <a:cs typeface="Times New Roman" pitchFamily="18" charset="0"/>
            </a:endParaRPr>
          </a:p>
          <a:p>
            <a:pPr marL="0" indent="168275" algn="just"/>
            <a:endParaRPr lang="en-US" sz="2400" dirty="0">
              <a:latin typeface="Times New Roman" pitchFamily="18" charset="0"/>
              <a:cs typeface="Times New Roman" pitchFamily="18"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14282" y="214290"/>
            <a:ext cx="8715436" cy="6643710"/>
          </a:xfrm>
        </p:spPr>
        <p:txBody>
          <a:bodyPr>
            <a:noAutofit/>
          </a:bodyPr>
          <a:lstStyle/>
          <a:p>
            <a:pPr marL="0" indent="168275" algn="just"/>
            <a:r>
              <a:rPr lang="ro-RO" sz="3000" b="1" i="1" dirty="0" smtClean="0">
                <a:latin typeface="Times New Roman" pitchFamily="18" charset="0"/>
                <a:cs typeface="Times New Roman" pitchFamily="18" charset="0"/>
              </a:rPr>
              <a:t>Misiune</a:t>
            </a:r>
            <a:r>
              <a:rPr lang="ro-RO" sz="3000" b="1" i="1" dirty="0" smtClean="0">
                <a:latin typeface="Times New Roman" pitchFamily="18" charset="0"/>
                <a:cs typeface="Times New Roman" pitchFamily="18" charset="0"/>
              </a:rPr>
              <a:t>:</a:t>
            </a:r>
            <a:endParaRPr lang="en-US" sz="1000" b="1" i="1" dirty="0" smtClean="0">
              <a:latin typeface="Times New Roman" pitchFamily="18" charset="0"/>
              <a:cs typeface="Times New Roman" pitchFamily="18" charset="0"/>
            </a:endParaRPr>
          </a:p>
          <a:p>
            <a:pPr marL="0" indent="168275" algn="just"/>
            <a:endParaRPr lang="en-US" sz="1800" dirty="0" smtClean="0">
              <a:latin typeface="Times New Roman" pitchFamily="18" charset="0"/>
              <a:cs typeface="Times New Roman" pitchFamily="18" charset="0"/>
            </a:endParaRPr>
          </a:p>
          <a:p>
            <a:pPr marL="0" indent="168275" algn="just"/>
            <a:r>
              <a:rPr lang="ro-RO" sz="3000" dirty="0" smtClean="0">
                <a:solidFill>
                  <a:schemeClr val="bg1"/>
                </a:solidFill>
                <a:latin typeface="Times New Roman" pitchFamily="18" charset="0"/>
                <a:cs typeface="Times New Roman" pitchFamily="18" charset="0"/>
              </a:rPr>
              <a:t>Y.E. Banca Virtual Towns S.R.L. este un partener de termen lung pentru toti clientii sai, oferind o gama completa de servicii financiare la standarde ridicate si generand un Profit pe actiune peste medie. </a:t>
            </a:r>
            <a:endParaRPr lang="en-US" sz="3000" dirty="0" smtClean="0">
              <a:solidFill>
                <a:schemeClr val="bg1"/>
              </a:solidFill>
              <a:latin typeface="Times New Roman" pitchFamily="18" charset="0"/>
              <a:cs typeface="Times New Roman" pitchFamily="18" charset="0"/>
            </a:endParaRPr>
          </a:p>
          <a:p>
            <a:pPr marL="0" indent="168275" algn="just"/>
            <a:r>
              <a:rPr lang="ro-RO" sz="3000" dirty="0" smtClean="0">
                <a:solidFill>
                  <a:schemeClr val="bg1"/>
                </a:solidFill>
                <a:latin typeface="Times New Roman" pitchFamily="18" charset="0"/>
                <a:cs typeface="Times New Roman" pitchFamily="18" charset="0"/>
              </a:rPr>
              <a:t>Suntem o banca universala, apartinand unui grup care ofera servicii financiare integrate in urmatoarele domenii: bancar, analiza si consultanta financiara. Standardele ridicate se aplica fiecarui aspect al activitatii noastre: servicii si produse de calitate, multiple canale de distributie, inovare constanta in ceea ce priveste produsele, solutii alternative sau personalizate nevoilor specifice ale clientilor nostri</a:t>
            </a:r>
            <a:r>
              <a:rPr lang="ro-RO" sz="3000" dirty="0" smtClean="0">
                <a:solidFill>
                  <a:schemeClr val="bg1"/>
                </a:solidFill>
                <a:latin typeface="Times New Roman" pitchFamily="18" charset="0"/>
                <a:cs typeface="Times New Roman" pitchFamily="18" charset="0"/>
              </a:rPr>
              <a:t>.</a:t>
            </a:r>
            <a:endParaRPr lang="en-US" sz="3000" dirty="0" smtClean="0">
              <a:solidFill>
                <a:schemeClr val="bg1"/>
              </a:solidFill>
              <a:latin typeface="Times New Roman" pitchFamily="18" charset="0"/>
              <a:cs typeface="Times New Roman" pitchFamily="18"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14282" y="428604"/>
            <a:ext cx="8715436" cy="6215105"/>
          </a:xfrm>
        </p:spPr>
        <p:txBody>
          <a:bodyPr>
            <a:noAutofit/>
          </a:bodyPr>
          <a:lstStyle/>
          <a:p>
            <a:pPr marL="0" indent="168275" algn="just"/>
            <a:r>
              <a:rPr lang="ro-RO" sz="2600" b="1" i="1" dirty="0" smtClean="0">
                <a:latin typeface="Times New Roman" pitchFamily="18" charset="0"/>
                <a:cs typeface="Times New Roman" pitchFamily="18" charset="0"/>
              </a:rPr>
              <a:t>Valori</a:t>
            </a:r>
            <a:r>
              <a:rPr lang="ro-RO" sz="2600" b="1" i="1" dirty="0" smtClean="0">
                <a:latin typeface="Times New Roman" pitchFamily="18" charset="0"/>
                <a:cs typeface="Times New Roman" pitchFamily="18" charset="0"/>
              </a:rPr>
              <a:t>:</a:t>
            </a:r>
            <a:endParaRPr lang="en-US" sz="2600" b="1" i="1" dirty="0" smtClean="0">
              <a:latin typeface="Times New Roman" pitchFamily="18" charset="0"/>
              <a:cs typeface="Times New Roman" pitchFamily="18" charset="0"/>
            </a:endParaRPr>
          </a:p>
          <a:p>
            <a:pPr marL="0" indent="168275" algn="just"/>
            <a:endParaRPr lang="en-US" sz="1200" b="1" dirty="0" smtClean="0">
              <a:latin typeface="Times New Roman" pitchFamily="18" charset="0"/>
              <a:cs typeface="Times New Roman" pitchFamily="18" charset="0"/>
            </a:endParaRPr>
          </a:p>
          <a:p>
            <a:pPr marL="0" lvl="0" indent="168275" algn="just"/>
            <a:r>
              <a:rPr lang="ro-RO" sz="2600" dirty="0" smtClean="0">
                <a:solidFill>
                  <a:schemeClr val="bg1"/>
                </a:solidFill>
                <a:latin typeface="Times New Roman" pitchFamily="18" charset="0"/>
                <a:cs typeface="Times New Roman" pitchFamily="18" charset="0"/>
              </a:rPr>
              <a:t>Axarea pe nevoile clientului</a:t>
            </a:r>
            <a:endParaRPr lang="en-US" sz="2600" dirty="0" smtClean="0">
              <a:solidFill>
                <a:schemeClr val="bg1"/>
              </a:solidFill>
              <a:latin typeface="Times New Roman" pitchFamily="18" charset="0"/>
              <a:cs typeface="Times New Roman" pitchFamily="18" charset="0"/>
            </a:endParaRPr>
          </a:p>
          <a:p>
            <a:pPr marL="0" lvl="0" indent="168275" algn="just"/>
            <a:r>
              <a:rPr lang="ro-RO" sz="2600" dirty="0" smtClean="0">
                <a:solidFill>
                  <a:schemeClr val="bg1"/>
                </a:solidFill>
                <a:latin typeface="Times New Roman" pitchFamily="18" charset="0"/>
                <a:cs typeface="Times New Roman" pitchFamily="18" charset="0"/>
              </a:rPr>
              <a:t>Oferim servicii financiare excelente clientilor nostri</a:t>
            </a:r>
            <a:endParaRPr lang="en-US" sz="2600" dirty="0" smtClean="0">
              <a:solidFill>
                <a:schemeClr val="bg1"/>
              </a:solidFill>
              <a:latin typeface="Times New Roman" pitchFamily="18" charset="0"/>
              <a:cs typeface="Times New Roman" pitchFamily="18" charset="0"/>
            </a:endParaRPr>
          </a:p>
          <a:p>
            <a:pPr marL="0" lvl="0" indent="168275" algn="just"/>
            <a:r>
              <a:rPr lang="ro-RO" sz="2600" dirty="0" smtClean="0">
                <a:solidFill>
                  <a:schemeClr val="bg1"/>
                </a:solidFill>
                <a:latin typeface="Times New Roman" pitchFamily="18" charset="0"/>
                <a:cs typeface="Times New Roman" pitchFamily="18" charset="0"/>
              </a:rPr>
              <a:t>Suntem </a:t>
            </a:r>
            <a:r>
              <a:rPr lang="ro-RO" sz="2600" dirty="0" smtClean="0">
                <a:solidFill>
                  <a:schemeClr val="bg1"/>
                </a:solidFill>
                <a:latin typeface="Times New Roman" pitchFamily="18" charset="0"/>
                <a:cs typeface="Times New Roman" pitchFamily="18" charset="0"/>
              </a:rPr>
              <a:t>dedicati celor mai inalte standarde profesionale </a:t>
            </a:r>
            <a:endParaRPr lang="en-US" sz="2600" dirty="0" smtClean="0">
              <a:solidFill>
                <a:schemeClr val="bg1"/>
              </a:solidFill>
              <a:latin typeface="Times New Roman" pitchFamily="18" charset="0"/>
              <a:cs typeface="Times New Roman" pitchFamily="18" charset="0"/>
            </a:endParaRPr>
          </a:p>
          <a:p>
            <a:pPr marL="0" lvl="0" indent="168275" algn="just"/>
            <a:r>
              <a:rPr lang="ro-RO" sz="2600" dirty="0" smtClean="0">
                <a:solidFill>
                  <a:schemeClr val="bg1"/>
                </a:solidFill>
                <a:latin typeface="Times New Roman" pitchFamily="18" charset="0"/>
                <a:cs typeface="Times New Roman" pitchFamily="18" charset="0"/>
              </a:rPr>
              <a:t>Oferim </a:t>
            </a:r>
            <a:r>
              <a:rPr lang="ro-RO" sz="2600" dirty="0" smtClean="0">
                <a:solidFill>
                  <a:schemeClr val="bg1"/>
                </a:solidFill>
                <a:latin typeface="Times New Roman" pitchFamily="18" charset="0"/>
                <a:cs typeface="Times New Roman" pitchFamily="18" charset="0"/>
              </a:rPr>
              <a:t>flexibilitate pentru a raspunde rapid la nevoile clientilor </a:t>
            </a:r>
            <a:endParaRPr lang="en-US" sz="2600" dirty="0" smtClean="0">
              <a:solidFill>
                <a:schemeClr val="bg1"/>
              </a:solidFill>
              <a:latin typeface="Times New Roman" pitchFamily="18" charset="0"/>
              <a:cs typeface="Times New Roman" pitchFamily="18" charset="0"/>
            </a:endParaRPr>
          </a:p>
          <a:p>
            <a:pPr marL="0" indent="168275" algn="just"/>
            <a:r>
              <a:rPr lang="ro-RO" sz="2600" dirty="0" smtClean="0">
                <a:solidFill>
                  <a:schemeClr val="bg1"/>
                </a:solidFill>
                <a:latin typeface="Times New Roman" pitchFamily="18" charset="0"/>
                <a:cs typeface="Times New Roman" pitchFamily="18" charset="0"/>
              </a:rPr>
              <a:t>Ne </a:t>
            </a:r>
            <a:r>
              <a:rPr lang="ro-RO" sz="2600" dirty="0" smtClean="0">
                <a:solidFill>
                  <a:schemeClr val="bg1"/>
                </a:solidFill>
                <a:latin typeface="Times New Roman" pitchFamily="18" charset="0"/>
                <a:cs typeface="Times New Roman" pitchFamily="18" charset="0"/>
              </a:rPr>
              <a:t>bazam munca si atitudinile pe valori etice </a:t>
            </a:r>
            <a:r>
              <a:rPr lang="ro-RO" sz="2600" dirty="0" smtClean="0">
                <a:solidFill>
                  <a:schemeClr val="bg1"/>
                </a:solidFill>
                <a:latin typeface="Times New Roman" pitchFamily="18" charset="0"/>
                <a:cs typeface="Times New Roman" pitchFamily="18" charset="0"/>
              </a:rPr>
              <a:t>fundamentale</a:t>
            </a:r>
            <a:r>
              <a:rPr lang="en-US" sz="2600" dirty="0" smtClean="0">
                <a:solidFill>
                  <a:schemeClr val="bg1"/>
                </a:solidFill>
                <a:latin typeface="Times New Roman" pitchFamily="18" charset="0"/>
                <a:cs typeface="Times New Roman" pitchFamily="18" charset="0"/>
              </a:rPr>
              <a:t>. </a:t>
            </a:r>
            <a:r>
              <a:rPr lang="en-US" sz="2600" dirty="0" err="1" smtClean="0">
                <a:solidFill>
                  <a:schemeClr val="bg1"/>
                </a:solidFill>
                <a:latin typeface="Times New Roman" pitchFamily="18" charset="0"/>
                <a:cs typeface="Times New Roman" pitchFamily="18" charset="0"/>
              </a:rPr>
              <a:t>Serviciile</a:t>
            </a:r>
            <a:r>
              <a:rPr lang="en-US" sz="2600" dirty="0" smtClean="0">
                <a:solidFill>
                  <a:schemeClr val="bg1"/>
                </a:solidFill>
                <a:latin typeface="Times New Roman" pitchFamily="18" charset="0"/>
                <a:cs typeface="Times New Roman" pitchFamily="18" charset="0"/>
              </a:rPr>
              <a:t> </a:t>
            </a:r>
            <a:r>
              <a:rPr lang="en-US" sz="2600" dirty="0" err="1" smtClean="0">
                <a:solidFill>
                  <a:schemeClr val="bg1"/>
                </a:solidFill>
                <a:latin typeface="Times New Roman" pitchFamily="18" charset="0"/>
                <a:cs typeface="Times New Roman" pitchFamily="18" charset="0"/>
              </a:rPr>
              <a:t>bancare</a:t>
            </a:r>
            <a:r>
              <a:rPr lang="en-US" sz="2600" dirty="0" smtClean="0">
                <a:solidFill>
                  <a:schemeClr val="bg1"/>
                </a:solidFill>
                <a:latin typeface="Times New Roman" pitchFamily="18" charset="0"/>
                <a:cs typeface="Times New Roman" pitchFamily="18" charset="0"/>
              </a:rPr>
              <a:t> </a:t>
            </a:r>
            <a:r>
              <a:rPr lang="en-US" sz="2600" dirty="0" err="1" smtClean="0">
                <a:solidFill>
                  <a:schemeClr val="bg1"/>
                </a:solidFill>
                <a:latin typeface="Times New Roman" pitchFamily="18" charset="0"/>
                <a:cs typeface="Times New Roman" pitchFamily="18" charset="0"/>
              </a:rPr>
              <a:t>sunt</a:t>
            </a:r>
            <a:r>
              <a:rPr lang="en-US" sz="2600" dirty="0" smtClean="0">
                <a:solidFill>
                  <a:schemeClr val="bg1"/>
                </a:solidFill>
                <a:latin typeface="Times New Roman" pitchFamily="18" charset="0"/>
                <a:cs typeface="Times New Roman" pitchFamily="18" charset="0"/>
              </a:rPr>
              <a:t> in mod traditional </a:t>
            </a:r>
            <a:r>
              <a:rPr lang="en-US" sz="2600" dirty="0" err="1" smtClean="0">
                <a:solidFill>
                  <a:schemeClr val="bg1"/>
                </a:solidFill>
                <a:latin typeface="Times New Roman" pitchFamily="18" charset="0"/>
                <a:cs typeface="Times New Roman" pitchFamily="18" charset="0"/>
              </a:rPr>
              <a:t>bazate</a:t>
            </a:r>
            <a:r>
              <a:rPr lang="en-US" sz="2600" dirty="0" smtClean="0">
                <a:solidFill>
                  <a:schemeClr val="bg1"/>
                </a:solidFill>
                <a:latin typeface="Times New Roman" pitchFamily="18" charset="0"/>
                <a:cs typeface="Times New Roman" pitchFamily="18" charset="0"/>
              </a:rPr>
              <a:t> </a:t>
            </a:r>
            <a:r>
              <a:rPr lang="en-US" sz="2600" dirty="0" err="1" smtClean="0">
                <a:solidFill>
                  <a:schemeClr val="bg1"/>
                </a:solidFill>
                <a:latin typeface="Times New Roman" pitchFamily="18" charset="0"/>
                <a:cs typeface="Times New Roman" pitchFamily="18" charset="0"/>
              </a:rPr>
              <a:t>pe</a:t>
            </a:r>
            <a:r>
              <a:rPr lang="en-US" sz="2600" dirty="0" smtClean="0">
                <a:solidFill>
                  <a:schemeClr val="bg1"/>
                </a:solidFill>
                <a:latin typeface="Times New Roman" pitchFamily="18" charset="0"/>
                <a:cs typeface="Times New Roman" pitchFamily="18" charset="0"/>
              </a:rPr>
              <a:t> </a:t>
            </a:r>
            <a:r>
              <a:rPr lang="en-US" sz="2600" dirty="0" err="1" smtClean="0">
                <a:solidFill>
                  <a:schemeClr val="bg1"/>
                </a:solidFill>
                <a:latin typeface="Times New Roman" pitchFamily="18" charset="0"/>
                <a:cs typeface="Times New Roman" pitchFamily="18" charset="0"/>
              </a:rPr>
              <a:t>incredere</a:t>
            </a:r>
            <a:r>
              <a:rPr lang="en-US" sz="2600" dirty="0" smtClean="0">
                <a:solidFill>
                  <a:schemeClr val="bg1"/>
                </a:solidFill>
                <a:latin typeface="Times New Roman" pitchFamily="18" charset="0"/>
                <a:cs typeface="Times New Roman" pitchFamily="18" charset="0"/>
              </a:rPr>
              <a:t>. </a:t>
            </a:r>
            <a:r>
              <a:rPr lang="en-US" sz="2600" dirty="0" err="1" smtClean="0">
                <a:solidFill>
                  <a:schemeClr val="bg1"/>
                </a:solidFill>
                <a:latin typeface="Times New Roman" pitchFamily="18" charset="0"/>
                <a:cs typeface="Times New Roman" pitchFamily="18" charset="0"/>
              </a:rPr>
              <a:t>Dezvoltam</a:t>
            </a:r>
            <a:r>
              <a:rPr lang="en-US" sz="2600" dirty="0" smtClean="0">
                <a:solidFill>
                  <a:schemeClr val="bg1"/>
                </a:solidFill>
                <a:latin typeface="Times New Roman" pitchFamily="18" charset="0"/>
                <a:cs typeface="Times New Roman" pitchFamily="18" charset="0"/>
              </a:rPr>
              <a:t> cu </a:t>
            </a:r>
            <a:r>
              <a:rPr lang="en-US" sz="2600" dirty="0" err="1" smtClean="0">
                <a:solidFill>
                  <a:schemeClr val="bg1"/>
                </a:solidFill>
                <a:latin typeface="Times New Roman" pitchFamily="18" charset="0"/>
                <a:cs typeface="Times New Roman" pitchFamily="18" charset="0"/>
              </a:rPr>
              <a:t>atentie</a:t>
            </a:r>
            <a:r>
              <a:rPr lang="en-US" sz="2600" dirty="0" smtClean="0">
                <a:solidFill>
                  <a:schemeClr val="bg1"/>
                </a:solidFill>
                <a:latin typeface="Times New Roman" pitchFamily="18" charset="0"/>
                <a:cs typeface="Times New Roman" pitchFamily="18" charset="0"/>
              </a:rPr>
              <a:t> </a:t>
            </a:r>
            <a:r>
              <a:rPr lang="en-US" sz="2600" dirty="0" err="1" smtClean="0">
                <a:solidFill>
                  <a:schemeClr val="bg1"/>
                </a:solidFill>
                <a:latin typeface="Times New Roman" pitchFamily="18" charset="0"/>
                <a:cs typeface="Times New Roman" pitchFamily="18" charset="0"/>
              </a:rPr>
              <a:t>relatii</a:t>
            </a:r>
            <a:r>
              <a:rPr lang="en-US" sz="2600" dirty="0" smtClean="0">
                <a:solidFill>
                  <a:schemeClr val="bg1"/>
                </a:solidFill>
                <a:latin typeface="Times New Roman" pitchFamily="18" charset="0"/>
                <a:cs typeface="Times New Roman" pitchFamily="18" charset="0"/>
              </a:rPr>
              <a:t> </a:t>
            </a:r>
            <a:r>
              <a:rPr lang="en-US" sz="2600" dirty="0" err="1" smtClean="0">
                <a:solidFill>
                  <a:schemeClr val="bg1"/>
                </a:solidFill>
                <a:latin typeface="Times New Roman" pitchFamily="18" charset="0"/>
                <a:cs typeface="Times New Roman" pitchFamily="18" charset="0"/>
              </a:rPr>
              <a:t>bazate</a:t>
            </a:r>
            <a:r>
              <a:rPr lang="en-US" sz="2600" dirty="0" smtClean="0">
                <a:solidFill>
                  <a:schemeClr val="bg1"/>
                </a:solidFill>
                <a:latin typeface="Times New Roman" pitchFamily="18" charset="0"/>
                <a:cs typeface="Times New Roman" pitchFamily="18" charset="0"/>
              </a:rPr>
              <a:t> </a:t>
            </a:r>
            <a:r>
              <a:rPr lang="en-US" sz="2600" dirty="0" err="1" smtClean="0">
                <a:solidFill>
                  <a:schemeClr val="bg1"/>
                </a:solidFill>
                <a:latin typeface="Times New Roman" pitchFamily="18" charset="0"/>
                <a:cs typeface="Times New Roman" pitchFamily="18" charset="0"/>
              </a:rPr>
              <a:t>pe</a:t>
            </a:r>
            <a:r>
              <a:rPr lang="en-US" sz="2600" dirty="0" smtClean="0">
                <a:solidFill>
                  <a:schemeClr val="bg1"/>
                </a:solidFill>
                <a:latin typeface="Times New Roman" pitchFamily="18" charset="0"/>
                <a:cs typeface="Times New Roman" pitchFamily="18" charset="0"/>
              </a:rPr>
              <a:t> </a:t>
            </a:r>
            <a:r>
              <a:rPr lang="en-US" sz="2600" dirty="0" err="1" smtClean="0">
                <a:solidFill>
                  <a:schemeClr val="bg1"/>
                </a:solidFill>
                <a:latin typeface="Times New Roman" pitchFamily="18" charset="0"/>
                <a:cs typeface="Times New Roman" pitchFamily="18" charset="0"/>
              </a:rPr>
              <a:t>incredere</a:t>
            </a:r>
            <a:r>
              <a:rPr lang="en-US" sz="2600" dirty="0" smtClean="0">
                <a:solidFill>
                  <a:schemeClr val="bg1"/>
                </a:solidFill>
                <a:latin typeface="Times New Roman" pitchFamily="18" charset="0"/>
                <a:cs typeface="Times New Roman" pitchFamily="18" charset="0"/>
              </a:rPr>
              <a:t> cu </a:t>
            </a:r>
            <a:r>
              <a:rPr lang="en-US" sz="2600" dirty="0" err="1" smtClean="0">
                <a:solidFill>
                  <a:schemeClr val="bg1"/>
                </a:solidFill>
                <a:latin typeface="Times New Roman" pitchFamily="18" charset="0"/>
                <a:cs typeface="Times New Roman" pitchFamily="18" charset="0"/>
              </a:rPr>
              <a:t>clientii</a:t>
            </a:r>
            <a:r>
              <a:rPr lang="en-US" sz="2600" dirty="0" smtClean="0">
                <a:solidFill>
                  <a:schemeClr val="bg1"/>
                </a:solidFill>
                <a:latin typeface="Times New Roman" pitchFamily="18" charset="0"/>
                <a:cs typeface="Times New Roman" pitchFamily="18" charset="0"/>
              </a:rPr>
              <a:t> </a:t>
            </a:r>
            <a:r>
              <a:rPr lang="en-US" sz="2600" dirty="0" err="1" smtClean="0">
                <a:solidFill>
                  <a:schemeClr val="bg1"/>
                </a:solidFill>
                <a:latin typeface="Times New Roman" pitchFamily="18" charset="0"/>
                <a:cs typeface="Times New Roman" pitchFamily="18" charset="0"/>
              </a:rPr>
              <a:t>nostri</a:t>
            </a:r>
            <a:r>
              <a:rPr lang="en-US" sz="2600" dirty="0" smtClean="0">
                <a:solidFill>
                  <a:schemeClr val="bg1"/>
                </a:solidFill>
                <a:latin typeface="Times New Roman" pitchFamily="18" charset="0"/>
                <a:cs typeface="Times New Roman" pitchFamily="18" charset="0"/>
              </a:rPr>
              <a:t>. </a:t>
            </a:r>
            <a:r>
              <a:rPr lang="en-US" sz="2600" dirty="0" err="1" smtClean="0">
                <a:solidFill>
                  <a:schemeClr val="bg1"/>
                </a:solidFill>
                <a:latin typeface="Times New Roman" pitchFamily="18" charset="0"/>
                <a:cs typeface="Times New Roman" pitchFamily="18" charset="0"/>
              </a:rPr>
              <a:t>Integritatea</a:t>
            </a:r>
            <a:r>
              <a:rPr lang="en-US" sz="2600" dirty="0" smtClean="0">
                <a:solidFill>
                  <a:schemeClr val="bg1"/>
                </a:solidFill>
                <a:latin typeface="Times New Roman" pitchFamily="18" charset="0"/>
                <a:cs typeface="Times New Roman" pitchFamily="18" charset="0"/>
              </a:rPr>
              <a:t> </a:t>
            </a:r>
            <a:r>
              <a:rPr lang="en-US" sz="2600" dirty="0" err="1" smtClean="0">
                <a:solidFill>
                  <a:schemeClr val="bg1"/>
                </a:solidFill>
                <a:latin typeface="Times New Roman" pitchFamily="18" charset="0"/>
                <a:cs typeface="Times New Roman" pitchFamily="18" charset="0"/>
              </a:rPr>
              <a:t>si</a:t>
            </a:r>
            <a:r>
              <a:rPr lang="en-US" sz="2600" dirty="0" smtClean="0">
                <a:solidFill>
                  <a:schemeClr val="bg1"/>
                </a:solidFill>
                <a:latin typeface="Times New Roman" pitchFamily="18" charset="0"/>
                <a:cs typeface="Times New Roman" pitchFamily="18" charset="0"/>
              </a:rPr>
              <a:t> </a:t>
            </a:r>
            <a:r>
              <a:rPr lang="en-US" sz="2600" dirty="0" err="1" smtClean="0">
                <a:solidFill>
                  <a:schemeClr val="bg1"/>
                </a:solidFill>
                <a:latin typeface="Times New Roman" pitchFamily="18" charset="0"/>
                <a:cs typeface="Times New Roman" pitchFamily="18" charset="0"/>
              </a:rPr>
              <a:t>onestitatea</a:t>
            </a:r>
            <a:r>
              <a:rPr lang="en-US" sz="2600" dirty="0" smtClean="0">
                <a:solidFill>
                  <a:schemeClr val="bg1"/>
                </a:solidFill>
                <a:latin typeface="Times New Roman" pitchFamily="18" charset="0"/>
                <a:cs typeface="Times New Roman" pitchFamily="18" charset="0"/>
              </a:rPr>
              <a:t> ne </a:t>
            </a:r>
            <a:r>
              <a:rPr lang="en-US" sz="2600" dirty="0" err="1" smtClean="0">
                <a:solidFill>
                  <a:schemeClr val="bg1"/>
                </a:solidFill>
                <a:latin typeface="Times New Roman" pitchFamily="18" charset="0"/>
                <a:cs typeface="Times New Roman" pitchFamily="18" charset="0"/>
              </a:rPr>
              <a:t>ghideaza</a:t>
            </a:r>
            <a:r>
              <a:rPr lang="en-US" sz="2600" dirty="0" smtClean="0">
                <a:solidFill>
                  <a:schemeClr val="bg1"/>
                </a:solidFill>
                <a:latin typeface="Times New Roman" pitchFamily="18" charset="0"/>
                <a:cs typeface="Times New Roman" pitchFamily="18" charset="0"/>
              </a:rPr>
              <a:t> in tot </a:t>
            </a:r>
            <a:r>
              <a:rPr lang="en-US" sz="2600" dirty="0" err="1" smtClean="0">
                <a:solidFill>
                  <a:schemeClr val="bg1"/>
                </a:solidFill>
                <a:latin typeface="Times New Roman" pitchFamily="18" charset="0"/>
                <a:cs typeface="Times New Roman" pitchFamily="18" charset="0"/>
              </a:rPr>
              <a:t>ceea</a:t>
            </a:r>
            <a:r>
              <a:rPr lang="en-US" sz="2600" dirty="0" smtClean="0">
                <a:solidFill>
                  <a:schemeClr val="bg1"/>
                </a:solidFill>
                <a:latin typeface="Times New Roman" pitchFamily="18" charset="0"/>
                <a:cs typeface="Times New Roman" pitchFamily="18" charset="0"/>
              </a:rPr>
              <a:t> </a:t>
            </a:r>
            <a:r>
              <a:rPr lang="en-US" sz="2600" dirty="0" err="1" smtClean="0">
                <a:solidFill>
                  <a:schemeClr val="bg1"/>
                </a:solidFill>
                <a:latin typeface="Times New Roman" pitchFamily="18" charset="0"/>
                <a:cs typeface="Times New Roman" pitchFamily="18" charset="0"/>
              </a:rPr>
              <a:t>ce</a:t>
            </a:r>
            <a:r>
              <a:rPr lang="en-US" sz="2600" dirty="0" smtClean="0">
                <a:solidFill>
                  <a:schemeClr val="bg1"/>
                </a:solidFill>
                <a:latin typeface="Times New Roman" pitchFamily="18" charset="0"/>
                <a:cs typeface="Times New Roman" pitchFamily="18" charset="0"/>
              </a:rPr>
              <a:t> </a:t>
            </a:r>
            <a:r>
              <a:rPr lang="en-US" sz="2600" dirty="0" err="1" smtClean="0">
                <a:solidFill>
                  <a:schemeClr val="bg1"/>
                </a:solidFill>
                <a:latin typeface="Times New Roman" pitchFamily="18" charset="0"/>
                <a:cs typeface="Times New Roman" pitchFamily="18" charset="0"/>
              </a:rPr>
              <a:t>facem</a:t>
            </a:r>
            <a:r>
              <a:rPr lang="en-US" sz="2600" dirty="0" smtClean="0">
                <a:solidFill>
                  <a:schemeClr val="bg1"/>
                </a:solidFill>
                <a:latin typeface="Times New Roman" pitchFamily="18" charset="0"/>
                <a:cs typeface="Times New Roman" pitchFamily="18" charset="0"/>
              </a:rPr>
              <a:t>.</a:t>
            </a:r>
            <a:endParaRPr lang="en-US" sz="2600" dirty="0" smtClean="0">
              <a:solidFill>
                <a:schemeClr val="bg1"/>
              </a:solidFill>
              <a:latin typeface="Times New Roman" pitchFamily="18" charset="0"/>
              <a:cs typeface="Times New Roman" pitchFamily="18" charset="0"/>
            </a:endParaRPr>
          </a:p>
          <a:p>
            <a:pPr marL="0" lvl="0" indent="168275" algn="just"/>
            <a:r>
              <a:rPr lang="ro-RO" sz="2600" dirty="0" smtClean="0">
                <a:solidFill>
                  <a:schemeClr val="bg1"/>
                </a:solidFill>
                <a:latin typeface="Times New Roman" pitchFamily="18" charset="0"/>
                <a:cs typeface="Times New Roman" pitchFamily="18" charset="0"/>
              </a:rPr>
              <a:t>Incurajam </a:t>
            </a:r>
            <a:r>
              <a:rPr lang="ro-RO" sz="2600" dirty="0" smtClean="0">
                <a:solidFill>
                  <a:schemeClr val="bg1"/>
                </a:solidFill>
                <a:latin typeface="Times New Roman" pitchFamily="18" charset="0"/>
                <a:cs typeface="Times New Roman" pitchFamily="18" charset="0"/>
              </a:rPr>
              <a:t>spiritul intreprinzator si initiativa </a:t>
            </a:r>
            <a:endParaRPr lang="en-US" sz="2600" dirty="0" smtClean="0">
              <a:solidFill>
                <a:schemeClr val="bg1"/>
              </a:solidFill>
              <a:latin typeface="Times New Roman" pitchFamily="18" charset="0"/>
              <a:cs typeface="Times New Roman" pitchFamily="18" charset="0"/>
            </a:endParaRPr>
          </a:p>
          <a:p>
            <a:pPr marL="0" lvl="0" indent="168275" algn="just"/>
            <a:r>
              <a:rPr lang="ro-RO" sz="2600" dirty="0" smtClean="0">
                <a:solidFill>
                  <a:schemeClr val="bg1"/>
                </a:solidFill>
                <a:latin typeface="Times New Roman" pitchFamily="18" charset="0"/>
                <a:cs typeface="Times New Roman" pitchFamily="18" charset="0"/>
              </a:rPr>
              <a:t>Incurajam </a:t>
            </a:r>
            <a:r>
              <a:rPr lang="ro-RO" sz="2600" dirty="0" smtClean="0">
                <a:solidFill>
                  <a:schemeClr val="bg1"/>
                </a:solidFill>
                <a:latin typeface="Times New Roman" pitchFamily="18" charset="0"/>
                <a:cs typeface="Times New Roman" pitchFamily="18" charset="0"/>
              </a:rPr>
              <a:t>dezvoltarea, satisfactia si loialitatea angajatilor nostri </a:t>
            </a:r>
            <a:endParaRPr lang="en-US" sz="2600" dirty="0" smtClean="0">
              <a:solidFill>
                <a:schemeClr val="bg1"/>
              </a:solidFill>
              <a:latin typeface="Times New Roman" pitchFamily="18" charset="0"/>
              <a:cs typeface="Times New Roman" pitchFamily="18" charset="0"/>
            </a:endParaRPr>
          </a:p>
          <a:p>
            <a:pPr marL="0" indent="168275" algn="just"/>
            <a:endParaRPr lang="en-US" sz="2600" dirty="0">
              <a:latin typeface="Times New Roman" pitchFamily="18" charset="0"/>
              <a:cs typeface="Times New Roman" pitchFamily="18" charset="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42910" y="214290"/>
            <a:ext cx="8072494" cy="1143008"/>
          </a:xfrm>
        </p:spPr>
        <p:txBody>
          <a:bodyPr>
            <a:noAutofit/>
          </a:bodyPr>
          <a:lstStyle/>
          <a:p>
            <a:pPr algn="ctr"/>
            <a:r>
              <a:rPr lang="it-IT" sz="4000" b="1" i="1" dirty="0" smtClean="0">
                <a:solidFill>
                  <a:schemeClr val="bg1"/>
                </a:solidFill>
                <a:latin typeface="Times New Roman" pitchFamily="18" charset="0"/>
                <a:cs typeface="Times New Roman" pitchFamily="18" charset="0"/>
              </a:rPr>
              <a:t>Prezentarea echipei si managementul firmei</a:t>
            </a:r>
            <a:endParaRPr lang="en-US" sz="4000" b="1" i="1" dirty="0">
              <a:solidFill>
                <a:schemeClr val="bg1"/>
              </a:solidFill>
              <a:latin typeface="Times New Roman" pitchFamily="18" charset="0"/>
              <a:cs typeface="Times New Roman" pitchFamily="18" charset="0"/>
            </a:endParaRPr>
          </a:p>
        </p:txBody>
      </p:sp>
      <p:sp>
        <p:nvSpPr>
          <p:cNvPr id="3" name="Content Placeholder 2"/>
          <p:cNvSpPr>
            <a:spLocks noGrp="1"/>
          </p:cNvSpPr>
          <p:nvPr>
            <p:ph idx="1"/>
          </p:nvPr>
        </p:nvSpPr>
        <p:spPr>
          <a:xfrm>
            <a:off x="214282" y="1428737"/>
            <a:ext cx="8715436" cy="1285884"/>
          </a:xfrm>
        </p:spPr>
        <p:txBody>
          <a:bodyPr>
            <a:normAutofit/>
          </a:bodyPr>
          <a:lstStyle/>
          <a:p>
            <a:pPr marL="0" indent="168275" algn="just"/>
            <a:r>
              <a:rPr lang="vi-VN" sz="2600" dirty="0" smtClean="0">
                <a:solidFill>
                  <a:schemeClr val="bg1"/>
                </a:solidFill>
              </a:rPr>
              <a:t>Echipa Y.E. Banca Virtual Towns S.R.L. este formată din 7 angajati ocupand posturi din departamentele resurse umane, marketing si financiar-contabil.</a:t>
            </a:r>
            <a:endParaRPr lang="en-US" sz="2600" dirty="0">
              <a:solidFill>
                <a:schemeClr val="bg1"/>
              </a:solidFill>
            </a:endParaRPr>
          </a:p>
        </p:txBody>
      </p:sp>
      <p:graphicFrame>
        <p:nvGraphicFramePr>
          <p:cNvPr id="4" name="Table 3"/>
          <p:cNvGraphicFramePr>
            <a:graphicFrameLocks noGrp="1"/>
          </p:cNvGraphicFramePr>
          <p:nvPr/>
        </p:nvGraphicFramePr>
        <p:xfrm>
          <a:off x="357158" y="2643182"/>
          <a:ext cx="8572560" cy="4053788"/>
        </p:xfrm>
        <a:graphic>
          <a:graphicData uri="http://schemas.openxmlformats.org/drawingml/2006/table">
            <a:tbl>
              <a:tblPr/>
              <a:tblGrid>
                <a:gridCol w="422298"/>
                <a:gridCol w="2786986"/>
                <a:gridCol w="2815019"/>
                <a:gridCol w="2548257"/>
              </a:tblGrid>
              <a:tr h="319005">
                <a:tc>
                  <a:txBody>
                    <a:bodyPr/>
                    <a:lstStyle/>
                    <a:p>
                      <a:pPr>
                        <a:lnSpc>
                          <a:spcPct val="150000"/>
                        </a:lnSpc>
                        <a:spcAft>
                          <a:spcPts val="1000"/>
                        </a:spcAft>
                      </a:pPr>
                      <a:r>
                        <a:rPr lang="en-US" sz="1600" b="1" dirty="0" smtClean="0">
                          <a:solidFill>
                            <a:schemeClr val="bg1"/>
                          </a:solidFill>
                          <a:latin typeface="Times New Roman"/>
                          <a:ea typeface="Calibri"/>
                          <a:cs typeface="Times New Roman"/>
                        </a:rPr>
                        <a:t> NR</a:t>
                      </a:r>
                      <a:r>
                        <a:rPr lang="en-US" sz="1600" b="1" dirty="0">
                          <a:solidFill>
                            <a:schemeClr val="bg1"/>
                          </a:solidFill>
                          <a:latin typeface="Times New Roman"/>
                          <a:ea typeface="Calibri"/>
                          <a:cs typeface="Times New Roman"/>
                        </a:rPr>
                        <a:t>.</a:t>
                      </a:r>
                      <a:endParaRPr lang="en-US" sz="1600" dirty="0">
                        <a:solidFill>
                          <a:schemeClr val="bg1"/>
                        </a:solidFill>
                        <a:latin typeface="Calibri"/>
                        <a:ea typeface="Calibri"/>
                        <a:cs typeface="Times New Roman"/>
                      </a:endParaRPr>
                    </a:p>
                  </a:txBody>
                  <a:tcPr marL="9495" marR="9495" marT="9495" marB="949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1000"/>
                        </a:spcAft>
                      </a:pPr>
                      <a:r>
                        <a:rPr lang="en-US" sz="1600" b="1" dirty="0" smtClean="0">
                          <a:solidFill>
                            <a:schemeClr val="bg1"/>
                          </a:solidFill>
                          <a:latin typeface="Times New Roman"/>
                          <a:ea typeface="Calibri"/>
                          <a:cs typeface="Times New Roman"/>
                        </a:rPr>
                        <a:t> NUME </a:t>
                      </a:r>
                      <a:r>
                        <a:rPr lang="en-US" sz="1600" b="1" dirty="0">
                          <a:solidFill>
                            <a:schemeClr val="bg1"/>
                          </a:solidFill>
                          <a:latin typeface="Times New Roman"/>
                          <a:ea typeface="Calibri"/>
                          <a:cs typeface="Times New Roman"/>
                        </a:rPr>
                        <a:t>ANGAJAT</a:t>
                      </a:r>
                      <a:endParaRPr lang="en-US" sz="1600" dirty="0">
                        <a:solidFill>
                          <a:schemeClr val="bg1"/>
                        </a:solidFill>
                        <a:latin typeface="Calibri"/>
                        <a:ea typeface="Calibri"/>
                        <a:cs typeface="Times New Roman"/>
                      </a:endParaRPr>
                    </a:p>
                  </a:txBody>
                  <a:tcPr marL="9495" marR="9495" marT="9495" marB="949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1000"/>
                        </a:spcAft>
                      </a:pPr>
                      <a:r>
                        <a:rPr lang="en-US" sz="1600" b="1" dirty="0" smtClean="0">
                          <a:solidFill>
                            <a:schemeClr val="bg1"/>
                          </a:solidFill>
                          <a:latin typeface="Times New Roman"/>
                          <a:ea typeface="Calibri"/>
                          <a:cs typeface="Times New Roman"/>
                        </a:rPr>
                        <a:t> FUNCTIE</a:t>
                      </a:r>
                      <a:endParaRPr lang="en-US" sz="1600" dirty="0">
                        <a:solidFill>
                          <a:schemeClr val="bg1"/>
                        </a:solidFill>
                        <a:latin typeface="Calibri"/>
                        <a:ea typeface="Calibri"/>
                        <a:cs typeface="Times New Roman"/>
                      </a:endParaRPr>
                    </a:p>
                  </a:txBody>
                  <a:tcPr marL="9495" marR="9495" marT="9495" marB="949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1000"/>
                        </a:spcAft>
                      </a:pPr>
                      <a:r>
                        <a:rPr lang="en-US" sz="1600" b="1" dirty="0" smtClean="0">
                          <a:solidFill>
                            <a:schemeClr val="bg1"/>
                          </a:solidFill>
                          <a:latin typeface="Times New Roman"/>
                          <a:ea typeface="Calibri"/>
                          <a:cs typeface="Times New Roman"/>
                        </a:rPr>
                        <a:t> DEPARTAMENT</a:t>
                      </a:r>
                      <a:endParaRPr lang="en-US" sz="1600" dirty="0">
                        <a:solidFill>
                          <a:schemeClr val="bg1"/>
                        </a:solidFill>
                        <a:latin typeface="Calibri"/>
                        <a:ea typeface="Calibri"/>
                        <a:cs typeface="Times New Roman"/>
                      </a:endParaRPr>
                    </a:p>
                  </a:txBody>
                  <a:tcPr marL="9495" marR="9495" marT="9495" marB="949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19005">
                <a:tc>
                  <a:txBody>
                    <a:bodyPr/>
                    <a:lstStyle/>
                    <a:p>
                      <a:pPr>
                        <a:lnSpc>
                          <a:spcPct val="150000"/>
                        </a:lnSpc>
                        <a:spcAft>
                          <a:spcPts val="1000"/>
                        </a:spcAft>
                      </a:pPr>
                      <a:r>
                        <a:rPr lang="en-US" sz="1600" dirty="0" smtClean="0">
                          <a:solidFill>
                            <a:schemeClr val="bg1"/>
                          </a:solidFill>
                          <a:latin typeface="Times New Roman"/>
                          <a:ea typeface="Calibri"/>
                          <a:cs typeface="Times New Roman"/>
                        </a:rPr>
                        <a:t> 1</a:t>
                      </a:r>
                      <a:endParaRPr lang="en-US" sz="1600" dirty="0">
                        <a:solidFill>
                          <a:schemeClr val="bg1"/>
                        </a:solidFill>
                        <a:latin typeface="Calibri"/>
                        <a:ea typeface="Calibri"/>
                        <a:cs typeface="Times New Roman"/>
                      </a:endParaRPr>
                    </a:p>
                  </a:txBody>
                  <a:tcPr marL="9495" marR="9495" marT="9495" marB="949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1000"/>
                        </a:spcAft>
                      </a:pPr>
                      <a:r>
                        <a:rPr lang="en-US" sz="1600" dirty="0" smtClean="0">
                          <a:solidFill>
                            <a:schemeClr val="bg1"/>
                          </a:solidFill>
                          <a:latin typeface="Times New Roman"/>
                          <a:ea typeface="Calibri"/>
                          <a:cs typeface="Times New Roman"/>
                        </a:rPr>
                        <a:t> </a:t>
                      </a:r>
                      <a:r>
                        <a:rPr lang="en-US" sz="1600" dirty="0" err="1" smtClean="0">
                          <a:solidFill>
                            <a:schemeClr val="bg1"/>
                          </a:solidFill>
                          <a:latin typeface="Times New Roman"/>
                          <a:ea typeface="Calibri"/>
                          <a:cs typeface="Times New Roman"/>
                        </a:rPr>
                        <a:t>Draghici</a:t>
                      </a:r>
                      <a:r>
                        <a:rPr lang="en-US" sz="1600" dirty="0" smtClean="0">
                          <a:solidFill>
                            <a:schemeClr val="bg1"/>
                          </a:solidFill>
                          <a:latin typeface="Times New Roman"/>
                          <a:ea typeface="Calibri"/>
                          <a:cs typeface="Times New Roman"/>
                        </a:rPr>
                        <a:t> </a:t>
                      </a:r>
                      <a:r>
                        <a:rPr lang="en-US" sz="1600" dirty="0">
                          <a:solidFill>
                            <a:schemeClr val="bg1"/>
                          </a:solidFill>
                          <a:latin typeface="Times New Roman"/>
                          <a:ea typeface="Calibri"/>
                          <a:cs typeface="Times New Roman"/>
                        </a:rPr>
                        <a:t>Antonio </a:t>
                      </a:r>
                      <a:r>
                        <a:rPr lang="en-US" sz="1600" dirty="0" err="1">
                          <a:solidFill>
                            <a:schemeClr val="bg1"/>
                          </a:solidFill>
                          <a:latin typeface="Times New Roman"/>
                          <a:ea typeface="Calibri"/>
                          <a:cs typeface="Times New Roman"/>
                        </a:rPr>
                        <a:t>Laur</a:t>
                      </a:r>
                      <a:endParaRPr lang="en-US" sz="1600" dirty="0">
                        <a:solidFill>
                          <a:schemeClr val="bg1"/>
                        </a:solidFill>
                        <a:latin typeface="Calibri"/>
                        <a:ea typeface="Calibri"/>
                        <a:cs typeface="Times New Roman"/>
                      </a:endParaRPr>
                    </a:p>
                  </a:txBody>
                  <a:tcPr marL="9495" marR="9495" marT="9495" marB="949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1000"/>
                        </a:spcAft>
                      </a:pPr>
                      <a:r>
                        <a:rPr lang="en-US" sz="1600" dirty="0" smtClean="0">
                          <a:solidFill>
                            <a:schemeClr val="bg1"/>
                          </a:solidFill>
                          <a:latin typeface="Times New Roman"/>
                          <a:ea typeface="Calibri"/>
                          <a:cs typeface="Times New Roman"/>
                        </a:rPr>
                        <a:t> Director </a:t>
                      </a:r>
                      <a:r>
                        <a:rPr lang="en-US" sz="1600" dirty="0">
                          <a:solidFill>
                            <a:schemeClr val="bg1"/>
                          </a:solidFill>
                          <a:latin typeface="Times New Roman"/>
                          <a:ea typeface="Calibri"/>
                          <a:cs typeface="Times New Roman"/>
                        </a:rPr>
                        <a:t>Marketing </a:t>
                      </a:r>
                      <a:endParaRPr lang="en-US" sz="1600" dirty="0">
                        <a:solidFill>
                          <a:schemeClr val="bg1"/>
                        </a:solidFill>
                        <a:latin typeface="Calibri"/>
                        <a:ea typeface="Calibri"/>
                        <a:cs typeface="Times New Roman"/>
                      </a:endParaRPr>
                    </a:p>
                  </a:txBody>
                  <a:tcPr marL="9495" marR="9495" marT="9495" marB="949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1000"/>
                        </a:spcAft>
                      </a:pPr>
                      <a:r>
                        <a:rPr lang="en-US" sz="1600" dirty="0" smtClean="0">
                          <a:solidFill>
                            <a:schemeClr val="bg1"/>
                          </a:solidFill>
                          <a:latin typeface="Times New Roman"/>
                          <a:ea typeface="Calibri"/>
                          <a:cs typeface="Times New Roman"/>
                        </a:rPr>
                        <a:t> Marketing</a:t>
                      </a:r>
                      <a:endParaRPr lang="en-US" sz="1600" dirty="0">
                        <a:solidFill>
                          <a:schemeClr val="bg1"/>
                        </a:solidFill>
                        <a:latin typeface="Calibri"/>
                        <a:ea typeface="Calibri"/>
                        <a:cs typeface="Times New Roman"/>
                      </a:endParaRPr>
                    </a:p>
                  </a:txBody>
                  <a:tcPr marL="9495" marR="9495" marT="9495" marB="949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56460">
                <a:tc>
                  <a:txBody>
                    <a:bodyPr/>
                    <a:lstStyle/>
                    <a:p>
                      <a:pPr>
                        <a:lnSpc>
                          <a:spcPct val="150000"/>
                        </a:lnSpc>
                        <a:spcAft>
                          <a:spcPts val="1000"/>
                        </a:spcAft>
                      </a:pPr>
                      <a:r>
                        <a:rPr lang="en-US" sz="1600" dirty="0" smtClean="0">
                          <a:solidFill>
                            <a:schemeClr val="bg1"/>
                          </a:solidFill>
                          <a:latin typeface="Times New Roman"/>
                          <a:ea typeface="Calibri"/>
                          <a:cs typeface="Times New Roman"/>
                        </a:rPr>
                        <a:t> 2</a:t>
                      </a:r>
                      <a:endParaRPr lang="en-US" sz="1600" dirty="0">
                        <a:solidFill>
                          <a:schemeClr val="bg1"/>
                        </a:solidFill>
                        <a:latin typeface="Calibri"/>
                        <a:ea typeface="Calibri"/>
                        <a:cs typeface="Times New Roman"/>
                      </a:endParaRPr>
                    </a:p>
                  </a:txBody>
                  <a:tcPr marL="9495" marR="9495" marT="9495" marB="949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1000"/>
                        </a:spcAft>
                      </a:pPr>
                      <a:r>
                        <a:rPr lang="en-US" sz="1600" dirty="0" smtClean="0">
                          <a:solidFill>
                            <a:schemeClr val="bg1"/>
                          </a:solidFill>
                          <a:latin typeface="Times New Roman"/>
                          <a:ea typeface="Calibri"/>
                          <a:cs typeface="Times New Roman"/>
                        </a:rPr>
                        <a:t> </a:t>
                      </a:r>
                      <a:r>
                        <a:rPr lang="en-US" sz="1600" dirty="0" err="1" smtClean="0">
                          <a:solidFill>
                            <a:schemeClr val="bg1"/>
                          </a:solidFill>
                          <a:latin typeface="Times New Roman"/>
                          <a:ea typeface="Calibri"/>
                          <a:cs typeface="Times New Roman"/>
                        </a:rPr>
                        <a:t>Spoiala</a:t>
                      </a:r>
                      <a:r>
                        <a:rPr lang="en-US" sz="1600" dirty="0" smtClean="0">
                          <a:solidFill>
                            <a:schemeClr val="bg1"/>
                          </a:solidFill>
                          <a:latin typeface="Times New Roman"/>
                          <a:ea typeface="Calibri"/>
                          <a:cs typeface="Times New Roman"/>
                        </a:rPr>
                        <a:t> </a:t>
                      </a:r>
                      <a:r>
                        <a:rPr lang="en-US" sz="1600" dirty="0" err="1">
                          <a:solidFill>
                            <a:schemeClr val="bg1"/>
                          </a:solidFill>
                          <a:latin typeface="Times New Roman"/>
                          <a:ea typeface="Calibri"/>
                          <a:cs typeface="Times New Roman"/>
                        </a:rPr>
                        <a:t>Ionut</a:t>
                      </a:r>
                      <a:r>
                        <a:rPr lang="en-US" sz="1600" dirty="0">
                          <a:solidFill>
                            <a:schemeClr val="bg1"/>
                          </a:solidFill>
                          <a:latin typeface="Times New Roman"/>
                          <a:ea typeface="Calibri"/>
                          <a:cs typeface="Times New Roman"/>
                        </a:rPr>
                        <a:t> Marian</a:t>
                      </a:r>
                      <a:endParaRPr lang="en-US" sz="1600" dirty="0">
                        <a:solidFill>
                          <a:schemeClr val="bg1"/>
                        </a:solidFill>
                        <a:latin typeface="Calibri"/>
                        <a:ea typeface="Calibri"/>
                        <a:cs typeface="Times New Roman"/>
                      </a:endParaRPr>
                    </a:p>
                  </a:txBody>
                  <a:tcPr marL="9495" marR="9495" marT="9495" marB="949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1000"/>
                        </a:spcAft>
                      </a:pPr>
                      <a:r>
                        <a:rPr lang="en-US" sz="1600" dirty="0" smtClean="0">
                          <a:solidFill>
                            <a:schemeClr val="bg1"/>
                          </a:solidFill>
                          <a:latin typeface="Times New Roman"/>
                          <a:ea typeface="Calibri"/>
                          <a:cs typeface="Times New Roman"/>
                        </a:rPr>
                        <a:t> Inspector  </a:t>
                      </a:r>
                      <a:r>
                        <a:rPr lang="en-US" sz="1600" dirty="0" err="1">
                          <a:solidFill>
                            <a:schemeClr val="bg1"/>
                          </a:solidFill>
                          <a:latin typeface="Times New Roman"/>
                          <a:ea typeface="Calibri"/>
                          <a:cs typeface="Times New Roman"/>
                        </a:rPr>
                        <a:t>Resurse</a:t>
                      </a:r>
                      <a:r>
                        <a:rPr lang="en-US" sz="1600" dirty="0">
                          <a:solidFill>
                            <a:schemeClr val="bg1"/>
                          </a:solidFill>
                          <a:latin typeface="Times New Roman"/>
                          <a:ea typeface="Calibri"/>
                          <a:cs typeface="Times New Roman"/>
                        </a:rPr>
                        <a:t> </a:t>
                      </a:r>
                      <a:r>
                        <a:rPr lang="en-US" sz="1600" dirty="0" err="1">
                          <a:solidFill>
                            <a:schemeClr val="bg1"/>
                          </a:solidFill>
                          <a:latin typeface="Times New Roman"/>
                          <a:ea typeface="Calibri"/>
                          <a:cs typeface="Times New Roman"/>
                        </a:rPr>
                        <a:t>Umane</a:t>
                      </a:r>
                      <a:endParaRPr lang="en-US" sz="1600" dirty="0">
                        <a:solidFill>
                          <a:schemeClr val="bg1"/>
                        </a:solidFill>
                        <a:latin typeface="Calibri"/>
                        <a:ea typeface="Calibri"/>
                        <a:cs typeface="Times New Roman"/>
                      </a:endParaRPr>
                    </a:p>
                  </a:txBody>
                  <a:tcPr marL="9495" marR="9495" marT="9495" marB="949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1000"/>
                        </a:spcAft>
                      </a:pPr>
                      <a:r>
                        <a:rPr lang="en-US" sz="1600" dirty="0" smtClean="0">
                          <a:solidFill>
                            <a:schemeClr val="bg1"/>
                          </a:solidFill>
                          <a:latin typeface="Times New Roman"/>
                          <a:ea typeface="Calibri"/>
                          <a:cs typeface="Times New Roman"/>
                        </a:rPr>
                        <a:t> </a:t>
                      </a:r>
                      <a:r>
                        <a:rPr lang="en-US" sz="1600" dirty="0" err="1" smtClean="0">
                          <a:solidFill>
                            <a:schemeClr val="bg1"/>
                          </a:solidFill>
                          <a:latin typeface="Times New Roman"/>
                          <a:ea typeface="Calibri"/>
                          <a:cs typeface="Times New Roman"/>
                        </a:rPr>
                        <a:t>Resurse</a:t>
                      </a:r>
                      <a:r>
                        <a:rPr lang="en-US" sz="1600" dirty="0" smtClean="0">
                          <a:solidFill>
                            <a:schemeClr val="bg1"/>
                          </a:solidFill>
                          <a:latin typeface="Times New Roman"/>
                          <a:ea typeface="Calibri"/>
                          <a:cs typeface="Times New Roman"/>
                        </a:rPr>
                        <a:t> </a:t>
                      </a:r>
                      <a:r>
                        <a:rPr lang="en-US" sz="1600" dirty="0" err="1">
                          <a:solidFill>
                            <a:schemeClr val="bg1"/>
                          </a:solidFill>
                          <a:latin typeface="Times New Roman"/>
                          <a:ea typeface="Calibri"/>
                          <a:cs typeface="Times New Roman"/>
                        </a:rPr>
                        <a:t>Umane</a:t>
                      </a:r>
                      <a:endParaRPr lang="en-US" sz="1600" dirty="0">
                        <a:solidFill>
                          <a:schemeClr val="bg1"/>
                        </a:solidFill>
                        <a:latin typeface="Calibri"/>
                        <a:ea typeface="Calibri"/>
                        <a:cs typeface="Times New Roman"/>
                      </a:endParaRPr>
                    </a:p>
                  </a:txBody>
                  <a:tcPr marL="9495" marR="9495" marT="9495" marB="949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56460">
                <a:tc>
                  <a:txBody>
                    <a:bodyPr/>
                    <a:lstStyle/>
                    <a:p>
                      <a:pPr>
                        <a:lnSpc>
                          <a:spcPct val="150000"/>
                        </a:lnSpc>
                        <a:spcAft>
                          <a:spcPts val="1000"/>
                        </a:spcAft>
                      </a:pPr>
                      <a:r>
                        <a:rPr lang="en-US" sz="1600" dirty="0" smtClean="0">
                          <a:solidFill>
                            <a:schemeClr val="bg1"/>
                          </a:solidFill>
                          <a:latin typeface="Times New Roman"/>
                          <a:ea typeface="Calibri"/>
                          <a:cs typeface="Times New Roman"/>
                        </a:rPr>
                        <a:t> 3</a:t>
                      </a:r>
                      <a:endParaRPr lang="en-US" sz="1600" dirty="0">
                        <a:solidFill>
                          <a:schemeClr val="bg1"/>
                        </a:solidFill>
                        <a:latin typeface="Calibri"/>
                        <a:ea typeface="Calibri"/>
                        <a:cs typeface="Times New Roman"/>
                      </a:endParaRPr>
                    </a:p>
                  </a:txBody>
                  <a:tcPr marL="9495" marR="9495" marT="9495" marB="949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1000"/>
                        </a:spcAft>
                      </a:pPr>
                      <a:r>
                        <a:rPr lang="en-US" sz="1600" dirty="0" smtClean="0">
                          <a:solidFill>
                            <a:schemeClr val="bg1"/>
                          </a:solidFill>
                          <a:latin typeface="Times New Roman"/>
                          <a:ea typeface="Calibri"/>
                          <a:cs typeface="Times New Roman"/>
                        </a:rPr>
                        <a:t> </a:t>
                      </a:r>
                      <a:r>
                        <a:rPr lang="en-US" sz="1600" dirty="0" err="1" smtClean="0">
                          <a:solidFill>
                            <a:schemeClr val="bg1"/>
                          </a:solidFill>
                          <a:latin typeface="Times New Roman"/>
                          <a:ea typeface="Calibri"/>
                          <a:cs typeface="Times New Roman"/>
                        </a:rPr>
                        <a:t>Popescu</a:t>
                      </a:r>
                      <a:r>
                        <a:rPr lang="en-US" sz="1600" dirty="0" smtClean="0">
                          <a:solidFill>
                            <a:schemeClr val="bg1"/>
                          </a:solidFill>
                          <a:latin typeface="Times New Roman"/>
                          <a:ea typeface="Calibri"/>
                          <a:cs typeface="Times New Roman"/>
                        </a:rPr>
                        <a:t> </a:t>
                      </a:r>
                      <a:r>
                        <a:rPr lang="en-US" sz="1600" dirty="0" err="1">
                          <a:solidFill>
                            <a:schemeClr val="bg1"/>
                          </a:solidFill>
                          <a:latin typeface="Times New Roman"/>
                          <a:ea typeface="Calibri"/>
                          <a:cs typeface="Times New Roman"/>
                        </a:rPr>
                        <a:t>Iuliana</a:t>
                      </a:r>
                      <a:r>
                        <a:rPr lang="en-US" sz="1600" dirty="0">
                          <a:solidFill>
                            <a:schemeClr val="bg1"/>
                          </a:solidFill>
                          <a:latin typeface="Times New Roman"/>
                          <a:ea typeface="Calibri"/>
                          <a:cs typeface="Times New Roman"/>
                        </a:rPr>
                        <a:t> Mariana</a:t>
                      </a:r>
                      <a:endParaRPr lang="en-US" sz="1600" dirty="0">
                        <a:solidFill>
                          <a:schemeClr val="bg1"/>
                        </a:solidFill>
                        <a:latin typeface="Calibri"/>
                        <a:ea typeface="Calibri"/>
                        <a:cs typeface="Times New Roman"/>
                      </a:endParaRPr>
                    </a:p>
                  </a:txBody>
                  <a:tcPr marL="9495" marR="9495" marT="9495" marB="949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1000"/>
                        </a:spcAft>
                      </a:pPr>
                      <a:r>
                        <a:rPr lang="en-US" sz="1600" dirty="0" smtClean="0">
                          <a:solidFill>
                            <a:schemeClr val="bg1"/>
                          </a:solidFill>
                          <a:latin typeface="Times New Roman"/>
                          <a:ea typeface="Calibri"/>
                          <a:cs typeface="Times New Roman"/>
                        </a:rPr>
                        <a:t> Administrator</a:t>
                      </a:r>
                      <a:endParaRPr lang="en-US" sz="1600" dirty="0">
                        <a:solidFill>
                          <a:schemeClr val="bg1"/>
                        </a:solidFill>
                        <a:latin typeface="Calibri"/>
                        <a:ea typeface="Calibri"/>
                        <a:cs typeface="Times New Roman"/>
                      </a:endParaRPr>
                    </a:p>
                  </a:txBody>
                  <a:tcPr marL="9495" marR="9495" marT="9495" marB="949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1000"/>
                        </a:spcAft>
                      </a:pPr>
                      <a:r>
                        <a:rPr lang="en-US" sz="1600" dirty="0" smtClean="0">
                          <a:solidFill>
                            <a:schemeClr val="bg1"/>
                          </a:solidFill>
                          <a:latin typeface="Times New Roman"/>
                          <a:ea typeface="Calibri"/>
                          <a:cs typeface="Times New Roman"/>
                        </a:rPr>
                        <a:t> </a:t>
                      </a:r>
                      <a:r>
                        <a:rPr lang="en-US" sz="1600" dirty="0" err="1" smtClean="0">
                          <a:solidFill>
                            <a:schemeClr val="bg1"/>
                          </a:solidFill>
                          <a:latin typeface="Times New Roman"/>
                          <a:ea typeface="Calibri"/>
                          <a:cs typeface="Times New Roman"/>
                        </a:rPr>
                        <a:t>Financiar-Contabil</a:t>
                      </a:r>
                      <a:endParaRPr lang="en-US" sz="1600" dirty="0">
                        <a:solidFill>
                          <a:schemeClr val="bg1"/>
                        </a:solidFill>
                        <a:latin typeface="Calibri"/>
                        <a:ea typeface="Calibri"/>
                        <a:cs typeface="Times New Roman"/>
                      </a:endParaRPr>
                    </a:p>
                  </a:txBody>
                  <a:tcPr marL="9495" marR="9495" marT="9495" marB="949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56460">
                <a:tc>
                  <a:txBody>
                    <a:bodyPr/>
                    <a:lstStyle/>
                    <a:p>
                      <a:pPr>
                        <a:lnSpc>
                          <a:spcPct val="150000"/>
                        </a:lnSpc>
                        <a:spcAft>
                          <a:spcPts val="1000"/>
                        </a:spcAft>
                      </a:pPr>
                      <a:r>
                        <a:rPr lang="en-US" sz="1600" dirty="0" smtClean="0">
                          <a:solidFill>
                            <a:schemeClr val="bg1"/>
                          </a:solidFill>
                          <a:latin typeface="Times New Roman"/>
                          <a:ea typeface="Calibri"/>
                          <a:cs typeface="Times New Roman"/>
                        </a:rPr>
                        <a:t> 4</a:t>
                      </a:r>
                      <a:endParaRPr lang="en-US" sz="1600" dirty="0">
                        <a:solidFill>
                          <a:schemeClr val="bg1"/>
                        </a:solidFill>
                        <a:latin typeface="Calibri"/>
                        <a:ea typeface="Calibri"/>
                        <a:cs typeface="Times New Roman"/>
                      </a:endParaRPr>
                    </a:p>
                  </a:txBody>
                  <a:tcPr marL="9495" marR="9495" marT="9495" marB="949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1000"/>
                        </a:spcAft>
                      </a:pPr>
                      <a:r>
                        <a:rPr lang="en-US" sz="1600" dirty="0" smtClean="0">
                          <a:solidFill>
                            <a:schemeClr val="bg1"/>
                          </a:solidFill>
                          <a:latin typeface="Times New Roman"/>
                          <a:ea typeface="Calibri"/>
                          <a:cs typeface="Times New Roman"/>
                        </a:rPr>
                        <a:t> </a:t>
                      </a:r>
                      <a:r>
                        <a:rPr lang="en-US" sz="1600" dirty="0" err="1" smtClean="0">
                          <a:solidFill>
                            <a:schemeClr val="bg1"/>
                          </a:solidFill>
                          <a:latin typeface="Times New Roman"/>
                          <a:ea typeface="Calibri"/>
                          <a:cs typeface="Times New Roman"/>
                        </a:rPr>
                        <a:t>Petre</a:t>
                      </a:r>
                      <a:r>
                        <a:rPr lang="en-US" sz="1600" dirty="0" smtClean="0">
                          <a:solidFill>
                            <a:schemeClr val="bg1"/>
                          </a:solidFill>
                          <a:latin typeface="Times New Roman"/>
                          <a:ea typeface="Calibri"/>
                          <a:cs typeface="Times New Roman"/>
                        </a:rPr>
                        <a:t> </a:t>
                      </a:r>
                      <a:r>
                        <a:rPr lang="en-US" sz="1600" dirty="0" err="1">
                          <a:solidFill>
                            <a:schemeClr val="bg1"/>
                          </a:solidFill>
                          <a:latin typeface="Times New Roman"/>
                          <a:ea typeface="Calibri"/>
                          <a:cs typeface="Times New Roman"/>
                        </a:rPr>
                        <a:t>Raluca</a:t>
                      </a:r>
                      <a:r>
                        <a:rPr lang="en-US" sz="1600" dirty="0">
                          <a:solidFill>
                            <a:schemeClr val="bg1"/>
                          </a:solidFill>
                          <a:latin typeface="Times New Roman"/>
                          <a:ea typeface="Calibri"/>
                          <a:cs typeface="Times New Roman"/>
                        </a:rPr>
                        <a:t> Georgiana</a:t>
                      </a:r>
                      <a:endParaRPr lang="en-US" sz="1600" dirty="0">
                        <a:solidFill>
                          <a:schemeClr val="bg1"/>
                        </a:solidFill>
                        <a:latin typeface="Calibri"/>
                        <a:ea typeface="Calibri"/>
                        <a:cs typeface="Times New Roman"/>
                      </a:endParaRPr>
                    </a:p>
                  </a:txBody>
                  <a:tcPr marL="9495" marR="9495" marT="9495" marB="949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1000"/>
                        </a:spcAft>
                      </a:pPr>
                      <a:r>
                        <a:rPr lang="en-US" sz="1600" dirty="0" smtClean="0">
                          <a:solidFill>
                            <a:schemeClr val="bg1"/>
                          </a:solidFill>
                          <a:latin typeface="Times New Roman"/>
                          <a:ea typeface="Calibri"/>
                          <a:cs typeface="Times New Roman"/>
                        </a:rPr>
                        <a:t> Manager </a:t>
                      </a:r>
                      <a:endParaRPr lang="en-US" sz="1600" dirty="0">
                        <a:solidFill>
                          <a:schemeClr val="bg1"/>
                        </a:solidFill>
                        <a:latin typeface="Calibri"/>
                        <a:ea typeface="Calibri"/>
                        <a:cs typeface="Times New Roman"/>
                      </a:endParaRPr>
                    </a:p>
                  </a:txBody>
                  <a:tcPr marL="9495" marR="9495" marT="9495" marB="949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1000"/>
                        </a:spcAft>
                      </a:pPr>
                      <a:r>
                        <a:rPr lang="en-US" sz="1600" dirty="0" smtClean="0">
                          <a:solidFill>
                            <a:schemeClr val="bg1"/>
                          </a:solidFill>
                          <a:latin typeface="Times New Roman"/>
                          <a:ea typeface="Calibri"/>
                          <a:cs typeface="Times New Roman"/>
                        </a:rPr>
                        <a:t> ---</a:t>
                      </a:r>
                      <a:endParaRPr lang="en-US" sz="1600" dirty="0">
                        <a:solidFill>
                          <a:schemeClr val="bg1"/>
                        </a:solidFill>
                        <a:latin typeface="Calibri"/>
                        <a:ea typeface="Calibri"/>
                        <a:cs typeface="Times New Roman"/>
                      </a:endParaRPr>
                    </a:p>
                  </a:txBody>
                  <a:tcPr marL="9495" marR="9495" marT="9495" marB="949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68340">
                <a:tc>
                  <a:txBody>
                    <a:bodyPr/>
                    <a:lstStyle/>
                    <a:p>
                      <a:pPr>
                        <a:lnSpc>
                          <a:spcPct val="150000"/>
                        </a:lnSpc>
                        <a:spcAft>
                          <a:spcPts val="1000"/>
                        </a:spcAft>
                      </a:pPr>
                      <a:r>
                        <a:rPr lang="en-US" sz="1600" dirty="0" smtClean="0">
                          <a:solidFill>
                            <a:schemeClr val="bg1"/>
                          </a:solidFill>
                          <a:latin typeface="Times New Roman"/>
                          <a:ea typeface="Calibri"/>
                          <a:cs typeface="Times New Roman"/>
                        </a:rPr>
                        <a:t> 5</a:t>
                      </a:r>
                      <a:endParaRPr lang="en-US" sz="1600" dirty="0">
                        <a:solidFill>
                          <a:schemeClr val="bg1"/>
                        </a:solidFill>
                        <a:latin typeface="Calibri"/>
                        <a:ea typeface="Calibri"/>
                        <a:cs typeface="Times New Roman"/>
                      </a:endParaRPr>
                    </a:p>
                  </a:txBody>
                  <a:tcPr marL="9495" marR="9495" marT="9495" marB="949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1000"/>
                        </a:spcAft>
                      </a:pPr>
                      <a:r>
                        <a:rPr lang="en-US" sz="1600" dirty="0" smtClean="0">
                          <a:solidFill>
                            <a:schemeClr val="bg1"/>
                          </a:solidFill>
                          <a:latin typeface="Times New Roman"/>
                          <a:ea typeface="Calibri"/>
                          <a:cs typeface="Times New Roman"/>
                        </a:rPr>
                        <a:t> </a:t>
                      </a:r>
                      <a:r>
                        <a:rPr lang="en-US" sz="1600" dirty="0" err="1" smtClean="0">
                          <a:solidFill>
                            <a:schemeClr val="bg1"/>
                          </a:solidFill>
                          <a:latin typeface="Times New Roman"/>
                          <a:ea typeface="Calibri"/>
                          <a:cs typeface="Times New Roman"/>
                        </a:rPr>
                        <a:t>Savu</a:t>
                      </a:r>
                      <a:r>
                        <a:rPr lang="en-US" sz="1600" dirty="0" smtClean="0">
                          <a:solidFill>
                            <a:schemeClr val="bg1"/>
                          </a:solidFill>
                          <a:latin typeface="Times New Roman"/>
                          <a:ea typeface="Calibri"/>
                          <a:cs typeface="Times New Roman"/>
                        </a:rPr>
                        <a:t> </a:t>
                      </a:r>
                      <a:r>
                        <a:rPr lang="en-US" sz="1600" dirty="0">
                          <a:solidFill>
                            <a:schemeClr val="bg1"/>
                          </a:solidFill>
                          <a:latin typeface="Times New Roman"/>
                          <a:ea typeface="Calibri"/>
                          <a:cs typeface="Times New Roman"/>
                        </a:rPr>
                        <a:t>Maria Catalina</a:t>
                      </a:r>
                      <a:endParaRPr lang="en-US" sz="1600" dirty="0">
                        <a:solidFill>
                          <a:schemeClr val="bg1"/>
                        </a:solidFill>
                        <a:latin typeface="Calibri"/>
                        <a:ea typeface="Calibri"/>
                        <a:cs typeface="Times New Roman"/>
                      </a:endParaRPr>
                    </a:p>
                  </a:txBody>
                  <a:tcPr marL="9495" marR="9495" marT="9495" marB="949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1000"/>
                        </a:spcAft>
                      </a:pPr>
                      <a:r>
                        <a:rPr lang="en-US" sz="1600" dirty="0" smtClean="0">
                          <a:solidFill>
                            <a:schemeClr val="bg1"/>
                          </a:solidFill>
                          <a:latin typeface="Times New Roman"/>
                          <a:ea typeface="Calibri"/>
                          <a:cs typeface="Times New Roman"/>
                        </a:rPr>
                        <a:t> Director </a:t>
                      </a:r>
                      <a:r>
                        <a:rPr lang="en-US" sz="1600" dirty="0" err="1">
                          <a:solidFill>
                            <a:schemeClr val="bg1"/>
                          </a:solidFill>
                          <a:latin typeface="Times New Roman"/>
                          <a:ea typeface="Calibri"/>
                          <a:cs typeface="Times New Roman"/>
                        </a:rPr>
                        <a:t>Departament</a:t>
                      </a:r>
                      <a:r>
                        <a:rPr lang="en-US" sz="1600" dirty="0">
                          <a:solidFill>
                            <a:schemeClr val="bg1"/>
                          </a:solidFill>
                          <a:latin typeface="Times New Roman"/>
                          <a:ea typeface="Calibri"/>
                          <a:cs typeface="Times New Roman"/>
                        </a:rPr>
                        <a:t> </a:t>
                      </a:r>
                      <a:r>
                        <a:rPr lang="en-US" sz="1600" dirty="0" err="1">
                          <a:solidFill>
                            <a:schemeClr val="bg1"/>
                          </a:solidFill>
                          <a:latin typeface="Times New Roman"/>
                          <a:ea typeface="Calibri"/>
                          <a:cs typeface="Times New Roman"/>
                        </a:rPr>
                        <a:t>Resurse</a:t>
                      </a:r>
                      <a:r>
                        <a:rPr lang="en-US" sz="1600" dirty="0">
                          <a:solidFill>
                            <a:schemeClr val="bg1"/>
                          </a:solidFill>
                          <a:latin typeface="Times New Roman"/>
                          <a:ea typeface="Calibri"/>
                          <a:cs typeface="Times New Roman"/>
                        </a:rPr>
                        <a:t> </a:t>
                      </a:r>
                      <a:r>
                        <a:rPr lang="en-US" sz="1600" dirty="0" smtClean="0">
                          <a:solidFill>
                            <a:schemeClr val="bg1"/>
                          </a:solidFill>
                          <a:latin typeface="Times New Roman"/>
                          <a:ea typeface="Calibri"/>
                          <a:cs typeface="Times New Roman"/>
                        </a:rPr>
                        <a:t> </a:t>
                      </a:r>
                      <a:r>
                        <a:rPr lang="en-US" sz="1600" dirty="0" err="1" smtClean="0">
                          <a:solidFill>
                            <a:schemeClr val="bg1"/>
                          </a:solidFill>
                          <a:latin typeface="Times New Roman"/>
                          <a:ea typeface="Calibri"/>
                          <a:cs typeface="Times New Roman"/>
                        </a:rPr>
                        <a:t>Umane</a:t>
                      </a:r>
                      <a:endParaRPr lang="en-US" sz="1600" dirty="0">
                        <a:solidFill>
                          <a:schemeClr val="bg1"/>
                        </a:solidFill>
                        <a:latin typeface="Calibri"/>
                        <a:ea typeface="Calibri"/>
                        <a:cs typeface="Times New Roman"/>
                      </a:endParaRPr>
                    </a:p>
                  </a:txBody>
                  <a:tcPr marL="9495" marR="9495" marT="9495" marB="949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1000"/>
                        </a:spcAft>
                      </a:pPr>
                      <a:r>
                        <a:rPr lang="en-US" sz="1600" dirty="0" smtClean="0">
                          <a:solidFill>
                            <a:schemeClr val="bg1"/>
                          </a:solidFill>
                          <a:latin typeface="Times New Roman"/>
                          <a:ea typeface="Calibri"/>
                          <a:cs typeface="Times New Roman"/>
                        </a:rPr>
                        <a:t> </a:t>
                      </a:r>
                      <a:r>
                        <a:rPr lang="en-US" sz="1600" dirty="0" err="1" smtClean="0">
                          <a:solidFill>
                            <a:schemeClr val="bg1"/>
                          </a:solidFill>
                          <a:latin typeface="Times New Roman"/>
                          <a:ea typeface="Calibri"/>
                          <a:cs typeface="Times New Roman"/>
                        </a:rPr>
                        <a:t>Resurse</a:t>
                      </a:r>
                      <a:r>
                        <a:rPr lang="en-US" sz="1600" dirty="0" smtClean="0">
                          <a:solidFill>
                            <a:schemeClr val="bg1"/>
                          </a:solidFill>
                          <a:latin typeface="Times New Roman"/>
                          <a:ea typeface="Calibri"/>
                          <a:cs typeface="Times New Roman"/>
                        </a:rPr>
                        <a:t> </a:t>
                      </a:r>
                      <a:r>
                        <a:rPr lang="en-US" sz="1600" dirty="0" err="1">
                          <a:solidFill>
                            <a:schemeClr val="bg1"/>
                          </a:solidFill>
                          <a:latin typeface="Times New Roman"/>
                          <a:ea typeface="Calibri"/>
                          <a:cs typeface="Times New Roman"/>
                        </a:rPr>
                        <a:t>Umane</a:t>
                      </a:r>
                      <a:endParaRPr lang="en-US" sz="1600" dirty="0">
                        <a:solidFill>
                          <a:schemeClr val="bg1"/>
                        </a:solidFill>
                        <a:latin typeface="Calibri"/>
                        <a:ea typeface="Calibri"/>
                        <a:cs typeface="Times New Roman"/>
                      </a:endParaRPr>
                    </a:p>
                  </a:txBody>
                  <a:tcPr marL="9495" marR="9495" marT="9495" marB="949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68340">
                <a:tc>
                  <a:txBody>
                    <a:bodyPr/>
                    <a:lstStyle/>
                    <a:p>
                      <a:pPr>
                        <a:lnSpc>
                          <a:spcPct val="150000"/>
                        </a:lnSpc>
                        <a:spcAft>
                          <a:spcPts val="1000"/>
                        </a:spcAft>
                      </a:pPr>
                      <a:r>
                        <a:rPr lang="en-US" sz="1600" dirty="0" smtClean="0">
                          <a:solidFill>
                            <a:schemeClr val="bg1"/>
                          </a:solidFill>
                          <a:latin typeface="Times New Roman"/>
                          <a:ea typeface="Calibri"/>
                          <a:cs typeface="Times New Roman"/>
                        </a:rPr>
                        <a:t> 6</a:t>
                      </a:r>
                      <a:endParaRPr lang="en-US" sz="1600" dirty="0">
                        <a:solidFill>
                          <a:schemeClr val="bg1"/>
                        </a:solidFill>
                        <a:latin typeface="Calibri"/>
                        <a:ea typeface="Calibri"/>
                        <a:cs typeface="Times New Roman"/>
                      </a:endParaRPr>
                    </a:p>
                  </a:txBody>
                  <a:tcPr marL="9495" marR="9495" marT="9495" marB="949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1000"/>
                        </a:spcAft>
                      </a:pPr>
                      <a:r>
                        <a:rPr lang="en-US" sz="1600" dirty="0" smtClean="0">
                          <a:solidFill>
                            <a:schemeClr val="bg1"/>
                          </a:solidFill>
                          <a:latin typeface="Times New Roman"/>
                          <a:ea typeface="Calibri"/>
                          <a:cs typeface="Times New Roman"/>
                        </a:rPr>
                        <a:t> </a:t>
                      </a:r>
                      <a:r>
                        <a:rPr lang="en-US" sz="1600" dirty="0" err="1" smtClean="0">
                          <a:solidFill>
                            <a:schemeClr val="bg1"/>
                          </a:solidFill>
                          <a:latin typeface="Times New Roman"/>
                          <a:ea typeface="Calibri"/>
                          <a:cs typeface="Times New Roman"/>
                        </a:rPr>
                        <a:t>Beju</a:t>
                      </a:r>
                      <a:r>
                        <a:rPr lang="en-US" sz="1600" dirty="0" smtClean="0">
                          <a:solidFill>
                            <a:schemeClr val="bg1"/>
                          </a:solidFill>
                          <a:latin typeface="Times New Roman"/>
                          <a:ea typeface="Calibri"/>
                          <a:cs typeface="Times New Roman"/>
                        </a:rPr>
                        <a:t> </a:t>
                      </a:r>
                      <a:r>
                        <a:rPr lang="en-US" sz="1600" dirty="0">
                          <a:solidFill>
                            <a:schemeClr val="bg1"/>
                          </a:solidFill>
                          <a:latin typeface="Times New Roman"/>
                          <a:ea typeface="Calibri"/>
                          <a:cs typeface="Times New Roman"/>
                        </a:rPr>
                        <a:t>Naomi </a:t>
                      </a:r>
                      <a:r>
                        <a:rPr lang="en-US" sz="1600" dirty="0" err="1">
                          <a:solidFill>
                            <a:schemeClr val="bg1"/>
                          </a:solidFill>
                          <a:latin typeface="Times New Roman"/>
                          <a:ea typeface="Calibri"/>
                          <a:cs typeface="Times New Roman"/>
                        </a:rPr>
                        <a:t>Andreea</a:t>
                      </a:r>
                      <a:endParaRPr lang="en-US" sz="1600" dirty="0">
                        <a:solidFill>
                          <a:schemeClr val="bg1"/>
                        </a:solidFill>
                        <a:latin typeface="Calibri"/>
                        <a:ea typeface="Calibri"/>
                        <a:cs typeface="Times New Roman"/>
                      </a:endParaRPr>
                    </a:p>
                  </a:txBody>
                  <a:tcPr marL="9495" marR="9495" marT="9495" marB="949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1000"/>
                        </a:spcAft>
                      </a:pPr>
                      <a:r>
                        <a:rPr lang="en-US" sz="1600" dirty="0" smtClean="0">
                          <a:solidFill>
                            <a:schemeClr val="bg1"/>
                          </a:solidFill>
                          <a:latin typeface="Times New Roman"/>
                          <a:ea typeface="Calibri"/>
                          <a:cs typeface="Times New Roman"/>
                        </a:rPr>
                        <a:t> Director </a:t>
                      </a:r>
                      <a:r>
                        <a:rPr lang="en-US" sz="1600" dirty="0" err="1">
                          <a:solidFill>
                            <a:schemeClr val="bg1"/>
                          </a:solidFill>
                          <a:latin typeface="Times New Roman"/>
                          <a:ea typeface="Calibri"/>
                          <a:cs typeface="Times New Roman"/>
                        </a:rPr>
                        <a:t>Departament</a:t>
                      </a:r>
                      <a:r>
                        <a:rPr lang="en-US" sz="1600" dirty="0">
                          <a:solidFill>
                            <a:schemeClr val="bg1"/>
                          </a:solidFill>
                          <a:latin typeface="Times New Roman"/>
                          <a:ea typeface="Calibri"/>
                          <a:cs typeface="Times New Roman"/>
                        </a:rPr>
                        <a:t> </a:t>
                      </a:r>
                      <a:r>
                        <a:rPr lang="en-US" sz="1600" dirty="0" err="1" smtClean="0">
                          <a:solidFill>
                            <a:schemeClr val="bg1"/>
                          </a:solidFill>
                          <a:latin typeface="Times New Roman"/>
                          <a:ea typeface="Calibri"/>
                          <a:cs typeface="Times New Roman"/>
                        </a:rPr>
                        <a:t>Financiar</a:t>
                      </a:r>
                      <a:r>
                        <a:rPr lang="en-US" sz="1600" dirty="0" smtClean="0">
                          <a:solidFill>
                            <a:schemeClr val="bg1"/>
                          </a:solidFill>
                          <a:latin typeface="Times New Roman"/>
                          <a:ea typeface="Calibri"/>
                          <a:cs typeface="Times New Roman"/>
                        </a:rPr>
                        <a:t>- </a:t>
                      </a:r>
                      <a:r>
                        <a:rPr lang="en-US" sz="1600" dirty="0" err="1" smtClean="0">
                          <a:solidFill>
                            <a:schemeClr val="bg1"/>
                          </a:solidFill>
                          <a:latin typeface="Times New Roman"/>
                          <a:ea typeface="Calibri"/>
                          <a:cs typeface="Times New Roman"/>
                        </a:rPr>
                        <a:t>Contabil</a:t>
                      </a:r>
                      <a:endParaRPr lang="en-US" sz="1600" dirty="0">
                        <a:solidFill>
                          <a:schemeClr val="bg1"/>
                        </a:solidFill>
                        <a:latin typeface="Calibri"/>
                        <a:ea typeface="Calibri"/>
                        <a:cs typeface="Times New Roman"/>
                      </a:endParaRPr>
                    </a:p>
                  </a:txBody>
                  <a:tcPr marL="9495" marR="9495" marT="9495" marB="949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1000"/>
                        </a:spcAft>
                      </a:pPr>
                      <a:r>
                        <a:rPr lang="en-US" sz="1600" dirty="0" smtClean="0">
                          <a:solidFill>
                            <a:schemeClr val="bg1"/>
                          </a:solidFill>
                          <a:latin typeface="Times New Roman"/>
                          <a:ea typeface="Calibri"/>
                          <a:cs typeface="Times New Roman"/>
                        </a:rPr>
                        <a:t> </a:t>
                      </a:r>
                      <a:r>
                        <a:rPr lang="en-US" sz="1600" dirty="0" err="1" smtClean="0">
                          <a:solidFill>
                            <a:schemeClr val="bg1"/>
                          </a:solidFill>
                          <a:latin typeface="Times New Roman"/>
                          <a:ea typeface="Calibri"/>
                          <a:cs typeface="Times New Roman"/>
                        </a:rPr>
                        <a:t>Financiar-Contabil</a:t>
                      </a:r>
                      <a:endParaRPr lang="en-US" sz="1600" dirty="0">
                        <a:solidFill>
                          <a:schemeClr val="bg1"/>
                        </a:solidFill>
                        <a:latin typeface="Calibri"/>
                        <a:ea typeface="Calibri"/>
                        <a:cs typeface="Times New Roman"/>
                      </a:endParaRPr>
                    </a:p>
                  </a:txBody>
                  <a:tcPr marL="9495" marR="9495" marT="9495" marB="949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56460">
                <a:tc>
                  <a:txBody>
                    <a:bodyPr/>
                    <a:lstStyle/>
                    <a:p>
                      <a:pPr>
                        <a:lnSpc>
                          <a:spcPct val="150000"/>
                        </a:lnSpc>
                        <a:spcAft>
                          <a:spcPts val="1000"/>
                        </a:spcAft>
                      </a:pPr>
                      <a:r>
                        <a:rPr lang="en-US" sz="1600" dirty="0" smtClean="0">
                          <a:solidFill>
                            <a:schemeClr val="bg1"/>
                          </a:solidFill>
                          <a:latin typeface="Times New Roman"/>
                          <a:ea typeface="Calibri"/>
                          <a:cs typeface="Times New Roman"/>
                        </a:rPr>
                        <a:t> 7</a:t>
                      </a:r>
                      <a:endParaRPr lang="en-US" sz="1600" dirty="0">
                        <a:solidFill>
                          <a:schemeClr val="bg1"/>
                        </a:solidFill>
                        <a:latin typeface="Calibri"/>
                        <a:ea typeface="Calibri"/>
                        <a:cs typeface="Times New Roman"/>
                      </a:endParaRPr>
                    </a:p>
                  </a:txBody>
                  <a:tcPr marL="9495" marR="9495" marT="9495" marB="949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1000"/>
                        </a:spcAft>
                      </a:pPr>
                      <a:r>
                        <a:rPr lang="en-US" sz="1600" dirty="0" smtClean="0">
                          <a:solidFill>
                            <a:schemeClr val="bg1"/>
                          </a:solidFill>
                          <a:latin typeface="Times New Roman"/>
                          <a:ea typeface="Calibri"/>
                          <a:cs typeface="Times New Roman"/>
                        </a:rPr>
                        <a:t> Constantinescu </a:t>
                      </a:r>
                      <a:r>
                        <a:rPr lang="en-US" sz="1600" dirty="0" err="1">
                          <a:solidFill>
                            <a:schemeClr val="bg1"/>
                          </a:solidFill>
                          <a:latin typeface="Times New Roman"/>
                          <a:ea typeface="Calibri"/>
                          <a:cs typeface="Times New Roman"/>
                        </a:rPr>
                        <a:t>Evelin</a:t>
                      </a:r>
                      <a:r>
                        <a:rPr lang="en-US" sz="1600" dirty="0">
                          <a:solidFill>
                            <a:schemeClr val="bg1"/>
                          </a:solidFill>
                          <a:latin typeface="Times New Roman"/>
                          <a:ea typeface="Calibri"/>
                          <a:cs typeface="Times New Roman"/>
                        </a:rPr>
                        <a:t> Jason</a:t>
                      </a:r>
                      <a:endParaRPr lang="en-US" sz="1600" dirty="0">
                        <a:solidFill>
                          <a:schemeClr val="bg1"/>
                        </a:solidFill>
                        <a:latin typeface="Calibri"/>
                        <a:ea typeface="Calibri"/>
                        <a:cs typeface="Times New Roman"/>
                      </a:endParaRPr>
                    </a:p>
                  </a:txBody>
                  <a:tcPr marL="9495" marR="9495" marT="9495" marB="949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1000"/>
                        </a:spcAft>
                      </a:pPr>
                      <a:r>
                        <a:rPr lang="en-US" sz="1600" dirty="0" smtClean="0">
                          <a:solidFill>
                            <a:schemeClr val="bg1"/>
                          </a:solidFill>
                          <a:latin typeface="Times New Roman"/>
                          <a:ea typeface="Calibri"/>
                          <a:cs typeface="Times New Roman"/>
                        </a:rPr>
                        <a:t>  Specialist  </a:t>
                      </a:r>
                      <a:r>
                        <a:rPr lang="en-US" sz="1600" dirty="0">
                          <a:solidFill>
                            <a:schemeClr val="bg1"/>
                          </a:solidFill>
                          <a:latin typeface="Times New Roman"/>
                          <a:ea typeface="Calibri"/>
                          <a:cs typeface="Times New Roman"/>
                        </a:rPr>
                        <a:t>Marketing </a:t>
                      </a:r>
                      <a:endParaRPr lang="en-US" sz="1600" dirty="0">
                        <a:solidFill>
                          <a:schemeClr val="bg1"/>
                        </a:solidFill>
                        <a:latin typeface="Calibri"/>
                        <a:ea typeface="Calibri"/>
                        <a:cs typeface="Times New Roman"/>
                      </a:endParaRPr>
                    </a:p>
                  </a:txBody>
                  <a:tcPr marL="9495" marR="9495" marT="9495" marB="949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1000"/>
                        </a:spcAft>
                      </a:pPr>
                      <a:r>
                        <a:rPr lang="en-US" sz="1600" dirty="0" smtClean="0">
                          <a:solidFill>
                            <a:schemeClr val="bg1"/>
                          </a:solidFill>
                          <a:latin typeface="Times New Roman"/>
                          <a:ea typeface="Calibri"/>
                          <a:cs typeface="Times New Roman"/>
                        </a:rPr>
                        <a:t> Marketing</a:t>
                      </a:r>
                      <a:endParaRPr lang="en-US" sz="1600" dirty="0">
                        <a:solidFill>
                          <a:schemeClr val="bg1"/>
                        </a:solidFill>
                        <a:latin typeface="Calibri"/>
                        <a:ea typeface="Calibri"/>
                        <a:cs typeface="Times New Roman"/>
                      </a:endParaRPr>
                    </a:p>
                  </a:txBody>
                  <a:tcPr marL="9495" marR="9495" marT="9495" marB="949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Horizontal Scroll 4"/>
          <p:cNvSpPr/>
          <p:nvPr/>
        </p:nvSpPr>
        <p:spPr>
          <a:xfrm>
            <a:off x="214282" y="0"/>
            <a:ext cx="8786874" cy="6858000"/>
          </a:xfrm>
          <a:prstGeom prst="horizontalScroll">
            <a:avLst/>
          </a:prstGeom>
          <a:solidFill>
            <a:srgbClr val="FF5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6" name="Rectangle 5"/>
          <p:cNvSpPr/>
          <p:nvPr/>
        </p:nvSpPr>
        <p:spPr>
          <a:xfrm>
            <a:off x="1428728" y="142852"/>
            <a:ext cx="6715172" cy="7061420"/>
          </a:xfrm>
          <a:prstGeom prst="rect">
            <a:avLst/>
          </a:prstGeom>
          <a:ln>
            <a:noFill/>
          </a:ln>
        </p:spPr>
        <p:txBody>
          <a:bodyPr wrap="square">
            <a:spAutoFit/>
          </a:bodyPr>
          <a:lstStyle/>
          <a:p>
            <a:pPr algn="ctr">
              <a:defRPr/>
            </a:pPr>
            <a:r>
              <a:rPr lang="en-US" sz="2800" b="1" dirty="0" err="1" smtClean="0">
                <a:latin typeface="+mj-lt"/>
              </a:rPr>
              <a:t>Servicii</a:t>
            </a:r>
            <a:r>
              <a:rPr lang="en-US" sz="2800" b="1" dirty="0" smtClean="0">
                <a:latin typeface="+mj-lt"/>
              </a:rPr>
              <a:t> </a:t>
            </a:r>
            <a:r>
              <a:rPr lang="en-US" sz="2800" b="1" dirty="0" err="1" smtClean="0">
                <a:latin typeface="+mj-lt"/>
              </a:rPr>
              <a:t>pentru</a:t>
            </a:r>
            <a:r>
              <a:rPr lang="en-US" sz="2800" b="1" dirty="0" smtClean="0">
                <a:latin typeface="+mj-lt"/>
              </a:rPr>
              <a:t> </a:t>
            </a:r>
            <a:r>
              <a:rPr lang="en-US" sz="2800" b="1" dirty="0" err="1" smtClean="0">
                <a:latin typeface="+mj-lt"/>
              </a:rPr>
              <a:t>persoane</a:t>
            </a:r>
            <a:r>
              <a:rPr lang="en-US" sz="2800" b="1" dirty="0" smtClean="0">
                <a:latin typeface="+mj-lt"/>
              </a:rPr>
              <a:t> </a:t>
            </a:r>
            <a:r>
              <a:rPr lang="en-US" sz="2800" b="1" dirty="0" err="1" smtClean="0">
                <a:latin typeface="+mj-lt"/>
              </a:rPr>
              <a:t>fizice</a:t>
            </a:r>
            <a:endParaRPr lang="en-US" sz="2800" b="1" dirty="0" smtClean="0">
              <a:latin typeface="+mj-lt"/>
            </a:endParaRPr>
          </a:p>
          <a:p>
            <a:pPr algn="ctr">
              <a:defRPr/>
            </a:pPr>
            <a:endParaRPr lang="en-US" sz="2800" b="1" dirty="0">
              <a:latin typeface="+mj-lt"/>
            </a:endParaRPr>
          </a:p>
          <a:p>
            <a:pPr algn="ctr">
              <a:lnSpc>
                <a:spcPct val="115000"/>
              </a:lnSpc>
              <a:spcAft>
                <a:spcPts val="1000"/>
              </a:spcAft>
            </a:pPr>
            <a:r>
              <a:rPr lang="en-US" sz="2800" dirty="0" smtClean="0">
                <a:latin typeface="Times New Roman"/>
                <a:ea typeface="Calibri"/>
                <a:cs typeface="Times New Roman"/>
              </a:rPr>
              <a:t>Cont </a:t>
            </a:r>
            <a:r>
              <a:rPr lang="en-US" sz="2800" dirty="0" err="1" smtClean="0">
                <a:latin typeface="Times New Roman"/>
                <a:ea typeface="Calibri"/>
                <a:cs typeface="Times New Roman"/>
              </a:rPr>
              <a:t>curent</a:t>
            </a:r>
            <a:endParaRPr lang="en-US" sz="2800" dirty="0" smtClean="0">
              <a:latin typeface="Calibri"/>
              <a:ea typeface="Calibri"/>
              <a:cs typeface="Times New Roman"/>
            </a:endParaRPr>
          </a:p>
          <a:p>
            <a:pPr algn="ctr">
              <a:spcAft>
                <a:spcPts val="0"/>
              </a:spcAft>
            </a:pPr>
            <a:r>
              <a:rPr lang="ro-RO" sz="2400" b="1" dirty="0" smtClean="0">
                <a:solidFill>
                  <a:srgbClr val="000000"/>
                </a:solidFill>
                <a:latin typeface="inherit"/>
                <a:ea typeface="Times New Roman"/>
                <a:cs typeface="Arial"/>
              </a:rPr>
              <a:t>Pentru o administrare usoara si eficienta a banilor!</a:t>
            </a:r>
            <a:endParaRPr lang="en-US" sz="2400" b="1" dirty="0" smtClean="0">
              <a:solidFill>
                <a:srgbClr val="000000"/>
              </a:solidFill>
              <a:latin typeface="inherit"/>
              <a:ea typeface="Times New Roman"/>
              <a:cs typeface="Arial"/>
            </a:endParaRPr>
          </a:p>
          <a:p>
            <a:pPr algn="ctr">
              <a:spcAft>
                <a:spcPts val="0"/>
              </a:spcAft>
            </a:pPr>
            <a:endParaRPr lang="en-US" sz="2400" dirty="0" smtClean="0">
              <a:latin typeface="Times New Roman"/>
              <a:ea typeface="Times New Roman"/>
            </a:endParaRPr>
          </a:p>
          <a:p>
            <a:pPr>
              <a:spcAft>
                <a:spcPts val="0"/>
              </a:spcAft>
            </a:pPr>
            <a:r>
              <a:rPr lang="ro-RO" sz="2000" b="1" dirty="0" smtClean="0">
                <a:solidFill>
                  <a:srgbClr val="000000"/>
                </a:solidFill>
                <a:latin typeface="inherit"/>
                <a:ea typeface="Times New Roman"/>
                <a:cs typeface="Arial"/>
              </a:rPr>
              <a:t> </a:t>
            </a:r>
            <a:r>
              <a:rPr lang="ro-RO" sz="2400" dirty="0" smtClean="0">
                <a:solidFill>
                  <a:srgbClr val="000000"/>
                </a:solidFill>
                <a:latin typeface="Arial"/>
                <a:ea typeface="Times New Roman"/>
              </a:rPr>
              <a:t>Contul curent este produsul bancar de baza, cu ajutorul caruia iti poti administra mai usor si mai eficient banii.</a:t>
            </a:r>
            <a:endParaRPr lang="en-US" sz="2400" dirty="0" smtClean="0">
              <a:latin typeface="Times New Roman"/>
              <a:ea typeface="Times New Roman"/>
            </a:endParaRPr>
          </a:p>
          <a:p>
            <a:pPr marL="342900" lvl="0" indent="-342900">
              <a:spcAft>
                <a:spcPts val="0"/>
              </a:spcAft>
              <a:buFont typeface="Symbol"/>
              <a:buChar char=""/>
            </a:pPr>
            <a:r>
              <a:rPr lang="ro-RO" sz="2400" b="1" dirty="0" smtClean="0">
                <a:latin typeface="inherit"/>
                <a:ea typeface="Calibri"/>
                <a:cs typeface="Times New Roman"/>
              </a:rPr>
              <a:t>Comision zero – pentru deschiderea de cont curent</a:t>
            </a:r>
            <a:endParaRPr lang="en-US" sz="2400" b="1" dirty="0" smtClean="0">
              <a:latin typeface="inherit"/>
              <a:ea typeface="Calibri"/>
              <a:cs typeface="Times New Roman"/>
            </a:endParaRPr>
          </a:p>
          <a:p>
            <a:pPr marL="342900" lvl="0" indent="-342900">
              <a:spcAft>
                <a:spcPts val="0"/>
              </a:spcAft>
              <a:buFont typeface="Symbol"/>
              <a:buChar char=""/>
            </a:pPr>
            <a:r>
              <a:rPr lang="ro-RO" sz="2400" b="1" dirty="0" smtClean="0">
                <a:latin typeface="inherit"/>
                <a:ea typeface="Calibri"/>
                <a:cs typeface="Times New Roman"/>
              </a:rPr>
              <a:t>Gratuitate – la depunerea de numerar in contul curent propriu</a:t>
            </a:r>
            <a:endParaRPr lang="en-US" sz="2400" b="1" dirty="0" smtClean="0">
              <a:latin typeface="inherit"/>
              <a:ea typeface="Calibri"/>
              <a:cs typeface="Times New Roman"/>
            </a:endParaRPr>
          </a:p>
          <a:p>
            <a:pPr marL="342900" lvl="0" indent="-342900">
              <a:spcAft>
                <a:spcPts val="1000"/>
              </a:spcAft>
              <a:buFont typeface="Symbol"/>
              <a:buChar char=""/>
            </a:pPr>
            <a:r>
              <a:rPr lang="ro-RO" sz="2400" b="1" dirty="0" smtClean="0">
                <a:latin typeface="inherit"/>
                <a:ea typeface="Calibri"/>
                <a:cs typeface="Times New Roman"/>
              </a:rPr>
              <a:t> Poti deschide contul cu sold 0 si il poti alimenta ulterior</a:t>
            </a:r>
            <a:endParaRPr lang="en-US" sz="2400" b="1" dirty="0" smtClean="0">
              <a:latin typeface="inherit"/>
              <a:ea typeface="Calibri"/>
              <a:cs typeface="Times New Roman"/>
            </a:endParaRPr>
          </a:p>
          <a:p>
            <a:pPr algn="just">
              <a:defRPr/>
            </a:pPr>
            <a:endParaRPr lang="en-US" sz="2000" b="1" dirty="0" smtClean="0">
              <a:latin typeface="+mj-lt"/>
            </a:endParaRPr>
          </a:p>
          <a:p>
            <a:pPr algn="ctr">
              <a:defRPr/>
            </a:pPr>
            <a:endParaRPr lang="en-US" sz="2000" b="1" dirty="0">
              <a:latin typeface="+mj-lt"/>
            </a:endParaRPr>
          </a:p>
          <a:p>
            <a:pPr algn="ctr">
              <a:defRPr/>
            </a:pPr>
            <a:endParaRPr lang="vi-VN" sz="2000" b="1" dirty="0">
              <a:latin typeface="+mj-lt"/>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orizontal Scroll 3"/>
          <p:cNvSpPr/>
          <p:nvPr/>
        </p:nvSpPr>
        <p:spPr>
          <a:xfrm>
            <a:off x="214282" y="0"/>
            <a:ext cx="8715436" cy="6858000"/>
          </a:xfrm>
          <a:prstGeom prst="horizontalScroll">
            <a:avLst/>
          </a:prstGeom>
          <a:solidFill>
            <a:srgbClr val="FF5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6" name="Rectangle 5"/>
          <p:cNvSpPr/>
          <p:nvPr/>
        </p:nvSpPr>
        <p:spPr>
          <a:xfrm>
            <a:off x="1214414" y="214290"/>
            <a:ext cx="6786610" cy="6955750"/>
          </a:xfrm>
          <a:prstGeom prst="rect">
            <a:avLst/>
          </a:prstGeom>
          <a:ln>
            <a:noFill/>
          </a:ln>
        </p:spPr>
        <p:txBody>
          <a:bodyPr wrap="square">
            <a:spAutoFit/>
          </a:bodyPr>
          <a:lstStyle/>
          <a:p>
            <a:pPr algn="ctr">
              <a:defRPr/>
            </a:pPr>
            <a:r>
              <a:rPr lang="en-US" sz="2800" b="1" dirty="0" err="1" smtClean="0">
                <a:latin typeface="+mj-lt"/>
              </a:rPr>
              <a:t>Servicii</a:t>
            </a:r>
            <a:r>
              <a:rPr lang="en-US" sz="2800" b="1" dirty="0" smtClean="0">
                <a:latin typeface="+mj-lt"/>
              </a:rPr>
              <a:t> </a:t>
            </a:r>
            <a:r>
              <a:rPr lang="en-US" sz="2800" b="1" dirty="0" err="1" smtClean="0">
                <a:latin typeface="+mj-lt"/>
              </a:rPr>
              <a:t>pentru</a:t>
            </a:r>
            <a:r>
              <a:rPr lang="en-US" sz="2800" b="1" dirty="0" smtClean="0">
                <a:latin typeface="+mj-lt"/>
              </a:rPr>
              <a:t> </a:t>
            </a:r>
            <a:r>
              <a:rPr lang="en-US" sz="2800" b="1" dirty="0" err="1" smtClean="0">
                <a:latin typeface="+mj-lt"/>
              </a:rPr>
              <a:t>persoane</a:t>
            </a:r>
            <a:r>
              <a:rPr lang="en-US" sz="2800" b="1" dirty="0" smtClean="0">
                <a:latin typeface="+mj-lt"/>
              </a:rPr>
              <a:t> </a:t>
            </a:r>
            <a:r>
              <a:rPr lang="en-US" sz="2800" b="1" dirty="0" err="1" smtClean="0">
                <a:latin typeface="+mj-lt"/>
              </a:rPr>
              <a:t>juridice</a:t>
            </a:r>
            <a:endParaRPr lang="en-US" sz="2800" b="1" dirty="0" smtClean="0">
              <a:latin typeface="+mj-lt"/>
            </a:endParaRPr>
          </a:p>
          <a:p>
            <a:pPr algn="ctr">
              <a:defRPr/>
            </a:pPr>
            <a:endParaRPr lang="en-US" sz="2000" b="1" dirty="0">
              <a:latin typeface="+mj-lt"/>
            </a:endParaRPr>
          </a:p>
          <a:p>
            <a:pPr algn="ctr">
              <a:spcAft>
                <a:spcPts val="0"/>
              </a:spcAft>
            </a:pPr>
            <a:r>
              <a:rPr lang="en-US" sz="2400" b="1" dirty="0" smtClean="0">
                <a:latin typeface="Times New Roman"/>
                <a:ea typeface="Times New Roman"/>
                <a:cs typeface="Times New Roman"/>
              </a:rPr>
              <a:t>Credit </a:t>
            </a:r>
            <a:r>
              <a:rPr lang="en-US" sz="2400" b="1" dirty="0" err="1" smtClean="0">
                <a:latin typeface="Times New Roman"/>
                <a:ea typeface="Times New Roman"/>
                <a:cs typeface="Times New Roman"/>
              </a:rPr>
              <a:t>pentru</a:t>
            </a:r>
            <a:r>
              <a:rPr lang="en-US" sz="2400" b="1" dirty="0" smtClean="0">
                <a:latin typeface="Times New Roman"/>
                <a:ea typeface="Times New Roman"/>
                <a:cs typeface="Times New Roman"/>
              </a:rPr>
              <a:t> </a:t>
            </a:r>
            <a:r>
              <a:rPr lang="en-US" sz="2400" b="1" dirty="0" err="1" smtClean="0">
                <a:latin typeface="Times New Roman"/>
                <a:ea typeface="Times New Roman"/>
                <a:cs typeface="Times New Roman"/>
              </a:rPr>
              <a:t>investitii</a:t>
            </a:r>
            <a:endParaRPr lang="en-US" sz="2400" dirty="0" smtClean="0">
              <a:latin typeface="Calibri"/>
              <a:ea typeface="Calibri"/>
              <a:cs typeface="Times New Roman"/>
            </a:endParaRPr>
          </a:p>
          <a:p>
            <a:pPr>
              <a:spcAft>
                <a:spcPts val="0"/>
              </a:spcAft>
            </a:pPr>
            <a:r>
              <a:rPr lang="ro-RO" sz="2400" b="1" dirty="0" smtClean="0">
                <a:solidFill>
                  <a:srgbClr val="000000"/>
                </a:solidFill>
                <a:latin typeface="inherit"/>
                <a:ea typeface="Times New Roman"/>
                <a:cs typeface="Arial"/>
              </a:rPr>
              <a:t> </a:t>
            </a:r>
            <a:endParaRPr lang="en-US" sz="2400" dirty="0" smtClean="0">
              <a:latin typeface="Calibri"/>
              <a:ea typeface="Calibri"/>
              <a:cs typeface="Times New Roman"/>
            </a:endParaRPr>
          </a:p>
          <a:p>
            <a:pPr algn="ctr">
              <a:spcAft>
                <a:spcPts val="0"/>
              </a:spcAft>
            </a:pPr>
            <a:r>
              <a:rPr lang="ro-RO" sz="2400" b="1" dirty="0" smtClean="0">
                <a:solidFill>
                  <a:srgbClr val="000000"/>
                </a:solidFill>
                <a:latin typeface="inherit"/>
                <a:ea typeface="Times New Roman"/>
                <a:cs typeface="Arial"/>
              </a:rPr>
              <a:t>Alegeti solutia eficienta si comoda de finantare a activitatii companiei!</a:t>
            </a:r>
            <a:br>
              <a:rPr lang="ro-RO" sz="2400" b="1" dirty="0" smtClean="0">
                <a:solidFill>
                  <a:srgbClr val="000000"/>
                </a:solidFill>
                <a:latin typeface="inherit"/>
                <a:ea typeface="Times New Roman"/>
                <a:cs typeface="Arial"/>
              </a:rPr>
            </a:br>
            <a:r>
              <a:rPr lang="ro-RO" sz="2400" b="1" dirty="0" smtClean="0">
                <a:solidFill>
                  <a:srgbClr val="000000"/>
                </a:solidFill>
                <a:latin typeface="inherit"/>
                <a:ea typeface="Times New Roman"/>
                <a:cs typeface="Arial"/>
              </a:rPr>
              <a:t> </a:t>
            </a:r>
            <a:endParaRPr lang="en-US" sz="2400" dirty="0" smtClean="0">
              <a:latin typeface="Calibri"/>
              <a:ea typeface="Calibri"/>
              <a:cs typeface="Times New Roman"/>
            </a:endParaRPr>
          </a:p>
          <a:p>
            <a:pPr>
              <a:spcAft>
                <a:spcPts val="0"/>
              </a:spcAft>
            </a:pPr>
            <a:r>
              <a:rPr lang="ro-RO" sz="2400" dirty="0" smtClean="0">
                <a:solidFill>
                  <a:srgbClr val="000000"/>
                </a:solidFill>
                <a:latin typeface="Arial"/>
                <a:ea typeface="Times New Roman"/>
                <a:cs typeface="Times New Roman"/>
              </a:rPr>
              <a:t>Cu ajutorul </a:t>
            </a:r>
            <a:r>
              <a:rPr lang="en-US" sz="2400" dirty="0" err="1" smtClean="0">
                <a:solidFill>
                  <a:srgbClr val="000000"/>
                </a:solidFill>
                <a:latin typeface="Arial"/>
                <a:ea typeface="Times New Roman"/>
                <a:cs typeface="Times New Roman"/>
              </a:rPr>
              <a:t>creditului</a:t>
            </a:r>
            <a:r>
              <a:rPr lang="ro-RO" sz="2400" dirty="0" smtClean="0">
                <a:solidFill>
                  <a:srgbClr val="000000"/>
                </a:solidFill>
                <a:latin typeface="Arial"/>
                <a:ea typeface="Times New Roman"/>
                <a:cs typeface="Times New Roman"/>
              </a:rPr>
              <a:t>, gestionarea activitatii de zi cu zi a companiei devine mai simpla prin fluidizarea platilor.</a:t>
            </a:r>
            <a:endParaRPr lang="en-US" sz="2400" dirty="0" smtClean="0">
              <a:latin typeface="Calibri"/>
              <a:ea typeface="Calibri"/>
              <a:cs typeface="Times New Roman"/>
            </a:endParaRPr>
          </a:p>
          <a:p>
            <a:pPr marL="342900" lvl="0" indent="-342900">
              <a:spcAft>
                <a:spcPts val="0"/>
              </a:spcAft>
              <a:buSzPts val="1000"/>
              <a:buFont typeface="Symbol"/>
              <a:buChar char=""/>
              <a:tabLst>
                <a:tab pos="457200" algn="l"/>
              </a:tabLst>
            </a:pPr>
            <a:r>
              <a:rPr lang="ro-RO" sz="2400" b="1" dirty="0" smtClean="0">
                <a:latin typeface="inherit"/>
                <a:ea typeface="Times New Roman"/>
                <a:cs typeface="Arial"/>
              </a:rPr>
              <a:t>Rambursarea se realizeaza lunar la o rata a dobanzii fixe de 15% in transe egale</a:t>
            </a:r>
            <a:endParaRPr lang="en-US" sz="2400" dirty="0" smtClean="0">
              <a:latin typeface="Calibri"/>
              <a:ea typeface="Calibri"/>
              <a:cs typeface="Times New Roman"/>
            </a:endParaRPr>
          </a:p>
          <a:p>
            <a:pPr marL="342900" lvl="0" indent="-342900">
              <a:spcAft>
                <a:spcPts val="0"/>
              </a:spcAft>
              <a:buSzPts val="1000"/>
              <a:buFont typeface="Symbol"/>
              <a:buChar char=""/>
              <a:tabLst>
                <a:tab pos="457200" algn="l"/>
              </a:tabLst>
            </a:pPr>
            <a:r>
              <a:rPr lang="ro-RO" sz="2400" b="1" dirty="0" smtClean="0">
                <a:latin typeface="inherit"/>
                <a:ea typeface="Times New Roman"/>
                <a:cs typeface="Arial"/>
              </a:rPr>
              <a:t>Acordare rapida</a:t>
            </a:r>
            <a:endParaRPr lang="en-US" sz="2400" dirty="0" smtClean="0">
              <a:latin typeface="Calibri"/>
              <a:ea typeface="Calibri"/>
              <a:cs typeface="Times New Roman"/>
            </a:endParaRPr>
          </a:p>
          <a:p>
            <a:pPr marL="342900" lvl="0" indent="-342900">
              <a:spcAft>
                <a:spcPts val="0"/>
              </a:spcAft>
              <a:buSzPts val="1000"/>
              <a:buFont typeface="Symbol"/>
              <a:buChar char=""/>
              <a:tabLst>
                <a:tab pos="457200" algn="l"/>
              </a:tabLst>
            </a:pPr>
            <a:r>
              <a:rPr lang="en-US" sz="2400" b="1" dirty="0" err="1" smtClean="0">
                <a:latin typeface="inherit"/>
                <a:ea typeface="Calibri"/>
                <a:cs typeface="Times New Roman"/>
              </a:rPr>
              <a:t>Facilitatea</a:t>
            </a:r>
            <a:r>
              <a:rPr lang="en-US" sz="2400" b="1" dirty="0" smtClean="0">
                <a:latin typeface="inherit"/>
                <a:ea typeface="Calibri"/>
                <a:cs typeface="Times New Roman"/>
              </a:rPr>
              <a:t> </a:t>
            </a:r>
            <a:r>
              <a:rPr lang="en-US" sz="2400" b="1" dirty="0" err="1" smtClean="0">
                <a:latin typeface="inherit"/>
                <a:ea typeface="Calibri"/>
                <a:cs typeface="Times New Roman"/>
              </a:rPr>
              <a:t>este</a:t>
            </a:r>
            <a:r>
              <a:rPr lang="en-US" sz="2400" b="1" dirty="0" smtClean="0">
                <a:latin typeface="inherit"/>
                <a:ea typeface="Calibri"/>
                <a:cs typeface="Times New Roman"/>
              </a:rPr>
              <a:t> </a:t>
            </a:r>
            <a:r>
              <a:rPr lang="en-US" sz="2400" b="1" dirty="0" err="1" smtClean="0">
                <a:latin typeface="inherit"/>
                <a:ea typeface="Calibri"/>
                <a:cs typeface="Times New Roman"/>
              </a:rPr>
              <a:t>acordata</a:t>
            </a:r>
            <a:r>
              <a:rPr lang="en-US" sz="2400" b="1" dirty="0" smtClean="0">
                <a:latin typeface="inherit"/>
                <a:ea typeface="Calibri"/>
                <a:cs typeface="Times New Roman"/>
              </a:rPr>
              <a:t> </a:t>
            </a:r>
            <a:r>
              <a:rPr lang="en-US" sz="2400" b="1" dirty="0" err="1" smtClean="0">
                <a:latin typeface="inherit"/>
                <a:ea typeface="Calibri"/>
                <a:cs typeface="Times New Roman"/>
              </a:rPr>
              <a:t>pe</a:t>
            </a:r>
            <a:r>
              <a:rPr lang="en-US" sz="2400" b="1" dirty="0" smtClean="0">
                <a:latin typeface="inherit"/>
                <a:ea typeface="Calibri"/>
                <a:cs typeface="Times New Roman"/>
              </a:rPr>
              <a:t> o </a:t>
            </a:r>
            <a:r>
              <a:rPr lang="en-US" sz="2400" b="1" dirty="0" err="1" smtClean="0">
                <a:latin typeface="inherit"/>
                <a:ea typeface="Calibri"/>
                <a:cs typeface="Times New Roman"/>
              </a:rPr>
              <a:t>perioada</a:t>
            </a:r>
            <a:r>
              <a:rPr lang="en-US" sz="2400" b="1" dirty="0" smtClean="0">
                <a:latin typeface="inherit"/>
                <a:ea typeface="Calibri"/>
                <a:cs typeface="Times New Roman"/>
              </a:rPr>
              <a:t> de 3 </a:t>
            </a:r>
            <a:r>
              <a:rPr lang="en-US" sz="2400" b="1" dirty="0" err="1" smtClean="0">
                <a:latin typeface="inherit"/>
                <a:ea typeface="Calibri"/>
                <a:cs typeface="Times New Roman"/>
              </a:rPr>
              <a:t>luni</a:t>
            </a:r>
            <a:r>
              <a:rPr lang="en-US" sz="2400" b="1" dirty="0" smtClean="0">
                <a:latin typeface="inherit"/>
                <a:ea typeface="Calibri"/>
                <a:cs typeface="Times New Roman"/>
              </a:rPr>
              <a:t>, cu </a:t>
            </a:r>
            <a:r>
              <a:rPr lang="en-US" sz="2400" b="1" dirty="0" err="1" smtClean="0">
                <a:latin typeface="inherit"/>
                <a:ea typeface="Calibri"/>
                <a:cs typeface="Times New Roman"/>
              </a:rPr>
              <a:t>posibilitatea</a:t>
            </a:r>
            <a:r>
              <a:rPr lang="en-US" sz="2400" b="1" dirty="0" smtClean="0">
                <a:latin typeface="inherit"/>
                <a:ea typeface="Calibri"/>
                <a:cs typeface="Times New Roman"/>
              </a:rPr>
              <a:t> </a:t>
            </a:r>
            <a:r>
              <a:rPr lang="en-US" sz="2400" b="1" dirty="0" err="1" smtClean="0">
                <a:latin typeface="inherit"/>
                <a:ea typeface="Calibri"/>
                <a:cs typeface="Times New Roman"/>
              </a:rPr>
              <a:t>reinnoirii</a:t>
            </a:r>
            <a:r>
              <a:rPr lang="en-US" sz="2400" b="1" dirty="0" smtClean="0">
                <a:latin typeface="inherit"/>
                <a:ea typeface="Calibri"/>
                <a:cs typeface="Times New Roman"/>
              </a:rPr>
              <a:t> la </a:t>
            </a:r>
            <a:r>
              <a:rPr lang="en-US" sz="2400" b="1" dirty="0" err="1" smtClean="0">
                <a:latin typeface="inherit"/>
                <a:ea typeface="Calibri"/>
                <a:cs typeface="Times New Roman"/>
              </a:rPr>
              <a:t>expirare</a:t>
            </a:r>
            <a:r>
              <a:rPr lang="en-US" sz="2400" b="1" dirty="0" smtClean="0">
                <a:latin typeface="inherit"/>
                <a:ea typeface="Calibri"/>
                <a:cs typeface="Times New Roman"/>
              </a:rPr>
              <a:t>. </a:t>
            </a:r>
          </a:p>
          <a:p>
            <a:pPr marL="342900" lvl="0" indent="-342900">
              <a:spcAft>
                <a:spcPts val="0"/>
              </a:spcAft>
              <a:buSzPts val="1000"/>
              <a:buFont typeface="Symbol"/>
              <a:buChar char=""/>
              <a:tabLst>
                <a:tab pos="457200" algn="l"/>
              </a:tabLst>
            </a:pPr>
            <a:endParaRPr lang="en-US" sz="2400" dirty="0" smtClean="0">
              <a:latin typeface="Calibri"/>
              <a:ea typeface="Calibri"/>
              <a:cs typeface="Times New Roman"/>
            </a:endParaRPr>
          </a:p>
          <a:p>
            <a:pPr algn="ctr">
              <a:defRPr/>
            </a:pPr>
            <a:endParaRPr lang="vi-VN" sz="2000" b="1" dirty="0">
              <a:latin typeface="+mj-lt"/>
            </a:endParaRPr>
          </a:p>
          <a:p>
            <a:pPr>
              <a:defRPr/>
            </a:pPr>
            <a:endParaRPr lang="vi-VN" dirty="0"/>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oundry">
  <a:themeElements>
    <a:clrScheme name="Custom 3">
      <a:dk1>
        <a:sysClr val="windowText" lastClr="000000"/>
      </a:dk1>
      <a:lt1>
        <a:sysClr val="window" lastClr="FFFFFF"/>
      </a:lt1>
      <a:dk2>
        <a:srgbClr val="92D050"/>
      </a:dk2>
      <a:lt2>
        <a:srgbClr val="EAEBDE"/>
      </a:lt2>
      <a:accent1>
        <a:srgbClr val="72A376"/>
      </a:accent1>
      <a:accent2>
        <a:srgbClr val="B0CCB0"/>
      </a:accent2>
      <a:accent3>
        <a:srgbClr val="A8CDD7"/>
      </a:accent3>
      <a:accent4>
        <a:srgbClr val="C0BEAF"/>
      </a:accent4>
      <a:accent5>
        <a:srgbClr val="CEC597"/>
      </a:accent5>
      <a:accent6>
        <a:srgbClr val="E8B7B7"/>
      </a:accent6>
      <a:hlink>
        <a:srgbClr val="DB5353"/>
      </a:hlink>
      <a:folHlink>
        <a:srgbClr val="903638"/>
      </a:folHlink>
    </a:clrScheme>
    <a:fontScheme name="Foundry">
      <a:majorFont>
        <a:latin typeface="Rockwell"/>
        <a:ea typeface=""/>
        <a:cs typeface=""/>
        <a:font script="Grek" typeface="Cambria"/>
        <a:font script="Cyrl" typeface="Cambria"/>
        <a:font script="Jpan" typeface="HG明朝B"/>
        <a:font script="Hang" typeface="바탕"/>
        <a:font script="Hans" typeface="方正姚体"/>
        <a:font script="Hant" typeface="微軟正黑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Rockwell"/>
        <a:ea typeface=""/>
        <a:cs typeface=""/>
        <a:font script="Grek" typeface="Cambria"/>
        <a:font script="Cyrl" typeface="Cambria"/>
        <a:font script="Jpan" typeface="HG明朝B"/>
        <a:font script="Hang" typeface="바탕"/>
        <a:font script="Hans" typeface="方正姚体"/>
        <a:font script="Hant" typeface="標楷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oundry">
      <a:fillStyleLst>
        <a:solidFill>
          <a:schemeClr val="phClr"/>
        </a:solidFill>
        <a:gradFill rotWithShape="1">
          <a:gsLst>
            <a:gs pos="0">
              <a:schemeClr val="phClr">
                <a:tint val="70000"/>
                <a:satMod val="180000"/>
              </a:schemeClr>
            </a:gs>
            <a:gs pos="62000">
              <a:schemeClr val="phClr">
                <a:tint val="30000"/>
                <a:satMod val="180000"/>
              </a:schemeClr>
            </a:gs>
            <a:gs pos="100000">
              <a:schemeClr val="phClr">
                <a:tint val="22000"/>
                <a:satMod val="180000"/>
              </a:schemeClr>
            </a:gs>
          </a:gsLst>
          <a:lin ang="16200000" scaled="0"/>
        </a:gradFill>
        <a:gradFill rotWithShape="1">
          <a:gsLst>
            <a:gs pos="0">
              <a:schemeClr val="phClr">
                <a:shade val="58000"/>
                <a:satMod val="150000"/>
              </a:schemeClr>
            </a:gs>
            <a:gs pos="72000">
              <a:schemeClr val="phClr">
                <a:tint val="90000"/>
                <a:satMod val="135000"/>
              </a:schemeClr>
            </a:gs>
            <a:gs pos="100000">
              <a:schemeClr val="phClr">
                <a:tint val="80000"/>
                <a:satMod val="155000"/>
              </a:schemeClr>
            </a:gs>
          </a:gsLst>
          <a:lin ang="16200000" scaled="0"/>
        </a:gradFill>
      </a:fillStyleLst>
      <a:lnStyleLst>
        <a:ln w="9525" cap="flat" cmpd="sng" algn="ctr">
          <a:solidFill>
            <a:schemeClr val="phClr">
              <a:shade val="80000"/>
            </a:schemeClr>
          </a:solidFill>
          <a:prstDash val="solid"/>
        </a:ln>
        <a:ln w="38100" cap="flat" cmpd="sng" algn="ctr">
          <a:solidFill>
            <a:schemeClr val="phClr"/>
          </a:solidFill>
          <a:prstDash val="solid"/>
        </a:ln>
        <a:ln w="38100" cap="flat" cmpd="sng" algn="ctr">
          <a:solidFill>
            <a:schemeClr val="phClr"/>
          </a:solidFill>
          <a:prstDash val="solid"/>
        </a:ln>
      </a:lnStyleLst>
      <a:effectStyleLst>
        <a:effectStyle>
          <a:effectLst>
            <a:outerShdw blurRad="50800" dist="38100" dir="5400000" rotWithShape="0">
              <a:srgbClr val="000000">
                <a:alpha val="43137"/>
              </a:srgbClr>
            </a:outerShdw>
          </a:effectLst>
        </a:effectStyle>
        <a:effectStyle>
          <a:effectLst>
            <a:outerShdw blurRad="50800" dist="38100" dir="5400000" rotWithShape="0">
              <a:srgbClr val="000000">
                <a:alpha val="43137"/>
              </a:srgbClr>
            </a:outerShdw>
          </a:effectLst>
        </a:effectStyle>
        <a:effectStyle>
          <a:effectLst>
            <a:outerShdw blurRad="50800" dist="38100" dir="5400000" rotWithShape="0">
              <a:srgbClr val="000000">
                <a:alpha val="43137"/>
              </a:srgbClr>
            </a:outerShdw>
          </a:effectLst>
          <a:scene3d>
            <a:camera prst="orthographicFront" fov="0">
              <a:rot lat="0" lon="0" rev="0"/>
            </a:camera>
            <a:lightRig rig="soft" dir="tl">
              <a:rot lat="0" lon="0" rev="20000000"/>
            </a:lightRig>
          </a:scene3d>
          <a:sp3d prstMaterial="matte">
            <a:bevelT w="63500" h="63500" prst="coolSlant"/>
          </a:sp3d>
        </a:effectStyle>
      </a:effectStyleLst>
      <a:bgFillStyleLst>
        <a:solidFill>
          <a:schemeClr val="phClr"/>
        </a:solidFill>
        <a:gradFill rotWithShape="1">
          <a:gsLst>
            <a:gs pos="0">
              <a:schemeClr val="phClr">
                <a:tint val="75000"/>
                <a:satMod val="400000"/>
              </a:schemeClr>
            </a:gs>
            <a:gs pos="20000">
              <a:schemeClr val="phClr">
                <a:tint val="80000"/>
                <a:satMod val="355000"/>
              </a:schemeClr>
            </a:gs>
            <a:gs pos="100000">
              <a:schemeClr val="phClr">
                <a:tint val="95000"/>
                <a:shade val="55000"/>
                <a:satMod val="355000"/>
              </a:schemeClr>
            </a:gs>
          </a:gsLst>
          <a:path path="circle">
            <a:fillToRect l="67500" t="35000" r="32500" b="65000"/>
          </a:path>
        </a:gradFill>
        <a:blipFill>
          <a:blip xmlns:r="http://schemas.openxmlformats.org/officeDocument/2006/relationships" r:embed="rId1">
            <a:duotone>
              <a:schemeClr val="phClr">
                <a:shade val="30000"/>
                <a:satMod val="120000"/>
              </a:schemeClr>
              <a:schemeClr val="phClr">
                <a:tint val="70000"/>
                <a:satMod val="250000"/>
              </a:schemeClr>
            </a:duotone>
          </a:blip>
          <a:tile tx="0" ty="0" sx="50000" sy="50000" flip="none" algn="t"/>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Foundry</Template>
  <TotalTime>428</TotalTime>
  <Words>1173</Words>
  <Application>Microsoft Office PowerPoint</Application>
  <PresentationFormat>On-screen Show (4:3)</PresentationFormat>
  <Paragraphs>161</Paragraphs>
  <Slides>15</Slides>
  <Notes>0</Notes>
  <HiddenSlides>0</HiddenSlides>
  <MMClips>0</MMClips>
  <ScaleCrop>false</ScaleCrop>
  <HeadingPairs>
    <vt:vector size="4" baseType="variant">
      <vt:variant>
        <vt:lpstr>Theme</vt:lpstr>
      </vt:variant>
      <vt:variant>
        <vt:i4>1</vt:i4>
      </vt:variant>
      <vt:variant>
        <vt:lpstr>Slide Titles</vt:lpstr>
      </vt:variant>
      <vt:variant>
        <vt:i4>15</vt:i4>
      </vt:variant>
    </vt:vector>
  </HeadingPairs>
  <TitlesOfParts>
    <vt:vector size="16" baseType="lpstr">
      <vt:lpstr>Foundry</vt:lpstr>
      <vt:lpstr>Slide 1</vt:lpstr>
      <vt:lpstr>Introducere</vt:lpstr>
      <vt:lpstr> Informaţii generale privind firma de exerciţiu</vt:lpstr>
      <vt:lpstr>Viziunea, misiunea, valori</vt:lpstr>
      <vt:lpstr>Slide 5</vt:lpstr>
      <vt:lpstr>Slide 6</vt:lpstr>
      <vt:lpstr>Prezentarea echipei si managementul firmei</vt:lpstr>
      <vt:lpstr>Slide 8</vt:lpstr>
      <vt:lpstr>Slide 9</vt:lpstr>
      <vt:lpstr>Slide 10</vt:lpstr>
      <vt:lpstr>Piata si concurenta</vt:lpstr>
      <vt:lpstr>Slide 12</vt:lpstr>
      <vt:lpstr>Plan de investitii</vt:lpstr>
      <vt:lpstr>Slide 14</vt:lpstr>
      <vt:lpstr>Slide 15</vt:lpstr>
    </vt:vector>
  </TitlesOfParts>
  <Company>Intel Corp.</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Intel</dc:creator>
  <cp:lastModifiedBy>raluca</cp:lastModifiedBy>
  <cp:revision>24</cp:revision>
  <dcterms:created xsi:type="dcterms:W3CDTF">2014-05-04T17:24:43Z</dcterms:created>
  <dcterms:modified xsi:type="dcterms:W3CDTF">2015-06-12T14:43:05Z</dcterms:modified>
</cp:coreProperties>
</file>